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4"/>
  </p:notesMasterIdLst>
  <p:sldIdLst>
    <p:sldId id="257" r:id="rId2"/>
    <p:sldId id="272" r:id="rId3"/>
    <p:sldId id="287" r:id="rId4"/>
    <p:sldId id="289" r:id="rId5"/>
    <p:sldId id="290" r:id="rId6"/>
    <p:sldId id="284" r:id="rId7"/>
    <p:sldId id="291" r:id="rId8"/>
    <p:sldId id="288" r:id="rId9"/>
    <p:sldId id="276" r:id="rId10"/>
    <p:sldId id="280" r:id="rId11"/>
    <p:sldId id="258" r:id="rId12"/>
    <p:sldId id="259" r:id="rId13"/>
    <p:sldId id="277" r:id="rId14"/>
    <p:sldId id="278" r:id="rId15"/>
    <p:sldId id="274" r:id="rId16"/>
    <p:sldId id="275" r:id="rId17"/>
    <p:sldId id="282" r:id="rId18"/>
    <p:sldId id="273" r:id="rId19"/>
    <p:sldId id="281" r:id="rId20"/>
    <p:sldId id="271" r:id="rId21"/>
    <p:sldId id="262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5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DE8FA-7DD2-40BD-A0CB-DBBF250AEA7F}" v="336" dt="2024-02-01T07:49:40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32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hvikamadhamshetty2@outlook.com" userId="3eb9a993f9db054d" providerId="LiveId" clId="{895DE8FA-7DD2-40BD-A0CB-DBBF250AEA7F}"/>
    <pc:docChg chg="undo redo custSel addSld delSld modSld sldOrd">
      <pc:chgData name="sathvikamadhamshetty2@outlook.com" userId="3eb9a993f9db054d" providerId="LiveId" clId="{895DE8FA-7DD2-40BD-A0CB-DBBF250AEA7F}" dt="2024-02-01T07:49:40.954" v="563"/>
      <pc:docMkLst>
        <pc:docMk/>
      </pc:docMkLst>
      <pc:sldChg chg="addSp delSp modSp add del mod">
        <pc:chgData name="sathvikamadhamshetty2@outlook.com" userId="3eb9a993f9db054d" providerId="LiveId" clId="{895DE8FA-7DD2-40BD-A0CB-DBBF250AEA7F}" dt="2024-01-26T17:45:42.885" v="165" actId="2696"/>
        <pc:sldMkLst>
          <pc:docMk/>
          <pc:sldMk cId="3332853812" sldId="256"/>
        </pc:sldMkLst>
        <pc:picChg chg="add mod">
          <ac:chgData name="sathvikamadhamshetty2@outlook.com" userId="3eb9a993f9db054d" providerId="LiveId" clId="{895DE8FA-7DD2-40BD-A0CB-DBBF250AEA7F}" dt="2024-01-26T17:08:22.566" v="80" actId="1076"/>
          <ac:picMkLst>
            <pc:docMk/>
            <pc:sldMk cId="3332853812" sldId="256"/>
            <ac:picMk id="2" creationId="{037F7830-E684-1F64-BFB6-4A03784F9A97}"/>
          </ac:picMkLst>
        </pc:picChg>
        <pc:picChg chg="del mod">
          <ac:chgData name="sathvikamadhamshetty2@outlook.com" userId="3eb9a993f9db054d" providerId="LiveId" clId="{895DE8FA-7DD2-40BD-A0CB-DBBF250AEA7F}" dt="2024-01-26T17:08:25.716" v="81" actId="21"/>
          <ac:picMkLst>
            <pc:docMk/>
            <pc:sldMk cId="3332853812" sldId="256"/>
            <ac:picMk id="7" creationId="{08E2D49B-3356-27B0-4EFB-ED48F5C6B97F}"/>
          </ac:picMkLst>
        </pc:picChg>
        <pc:picChg chg="add mod">
          <ac:chgData name="sathvikamadhamshetty2@outlook.com" userId="3eb9a993f9db054d" providerId="LiveId" clId="{895DE8FA-7DD2-40BD-A0CB-DBBF250AEA7F}" dt="2024-01-26T17:11:08.389" v="98" actId="1076"/>
          <ac:picMkLst>
            <pc:docMk/>
            <pc:sldMk cId="3332853812" sldId="256"/>
            <ac:picMk id="10" creationId="{5355326E-5224-3FDF-F110-CDFB3B35800C}"/>
          </ac:picMkLst>
        </pc:picChg>
        <pc:picChg chg="mod">
          <ac:chgData name="sathvikamadhamshetty2@outlook.com" userId="3eb9a993f9db054d" providerId="LiveId" clId="{895DE8FA-7DD2-40BD-A0CB-DBBF250AEA7F}" dt="2024-01-26T17:08:09.243" v="75" actId="1076"/>
          <ac:picMkLst>
            <pc:docMk/>
            <pc:sldMk cId="3332853812" sldId="256"/>
            <ac:picMk id="13" creationId="{0FE2A3EC-4B66-39F8-CECF-957CC7198A71}"/>
          </ac:picMkLst>
        </pc:picChg>
        <pc:picChg chg="add del mod modCrop">
          <ac:chgData name="sathvikamadhamshetty2@outlook.com" userId="3eb9a993f9db054d" providerId="LiveId" clId="{895DE8FA-7DD2-40BD-A0CB-DBBF250AEA7F}" dt="2024-01-26T17:14:21.324" v="128" actId="688"/>
          <ac:picMkLst>
            <pc:docMk/>
            <pc:sldMk cId="3332853812" sldId="256"/>
            <ac:picMk id="14" creationId="{2DF91707-1B95-ED80-84B5-6615DAF58DB3}"/>
          </ac:picMkLst>
        </pc:picChg>
      </pc:sldChg>
      <pc:sldChg chg="addSp delSp modSp add mod">
        <pc:chgData name="sathvikamadhamshetty2@outlook.com" userId="3eb9a993f9db054d" providerId="LiveId" clId="{895DE8FA-7DD2-40BD-A0CB-DBBF250AEA7F}" dt="2024-01-26T17:59:36.817" v="280" actId="14100"/>
        <pc:sldMkLst>
          <pc:docMk/>
          <pc:sldMk cId="0" sldId="260"/>
        </pc:sldMkLst>
        <pc:spChg chg="add mod">
          <ac:chgData name="sathvikamadhamshetty2@outlook.com" userId="3eb9a993f9db054d" providerId="LiveId" clId="{895DE8FA-7DD2-40BD-A0CB-DBBF250AEA7F}" dt="2024-01-26T17:52:16.700" v="219" actId="1076"/>
          <ac:spMkLst>
            <pc:docMk/>
            <pc:sldMk cId="0" sldId="260"/>
            <ac:spMk id="6" creationId="{E3F2F6EF-5A2D-DC01-07A8-2450C80F8C96}"/>
          </ac:spMkLst>
        </pc:spChg>
        <pc:picChg chg="add mod">
          <ac:chgData name="sathvikamadhamshetty2@outlook.com" userId="3eb9a993f9db054d" providerId="LiveId" clId="{895DE8FA-7DD2-40BD-A0CB-DBBF250AEA7F}" dt="2024-01-26T17:49:28.417" v="197" actId="1076"/>
          <ac:picMkLst>
            <pc:docMk/>
            <pc:sldMk cId="0" sldId="260"/>
            <ac:picMk id="2" creationId="{74C6BDBA-DA94-3E71-1ED1-B820BA94C6A2}"/>
          </ac:picMkLst>
        </pc:picChg>
        <pc:picChg chg="add mod">
          <ac:chgData name="sathvikamadhamshetty2@outlook.com" userId="3eb9a993f9db054d" providerId="LiveId" clId="{895DE8FA-7DD2-40BD-A0CB-DBBF250AEA7F}" dt="2024-01-26T17:49:48.061" v="199" actId="1076"/>
          <ac:picMkLst>
            <pc:docMk/>
            <pc:sldMk cId="0" sldId="260"/>
            <ac:picMk id="3" creationId="{4AA6E361-26B8-145C-DF9C-C92B2E34C404}"/>
          </ac:picMkLst>
        </pc:picChg>
        <pc:picChg chg="add mod">
          <ac:chgData name="sathvikamadhamshetty2@outlook.com" userId="3eb9a993f9db054d" providerId="LiveId" clId="{895DE8FA-7DD2-40BD-A0CB-DBBF250AEA7F}" dt="2024-01-26T17:50:23.573" v="208" actId="1076"/>
          <ac:picMkLst>
            <pc:docMk/>
            <pc:sldMk cId="0" sldId="260"/>
            <ac:picMk id="4" creationId="{84BC0382-02FC-8B3D-C4B7-A233593E31B4}"/>
          </ac:picMkLst>
        </pc:picChg>
        <pc:picChg chg="add mod">
          <ac:chgData name="sathvikamadhamshetty2@outlook.com" userId="3eb9a993f9db054d" providerId="LiveId" clId="{895DE8FA-7DD2-40BD-A0CB-DBBF250AEA7F}" dt="2024-01-26T17:51:03.639" v="209"/>
          <ac:picMkLst>
            <pc:docMk/>
            <pc:sldMk cId="0" sldId="260"/>
            <ac:picMk id="5" creationId="{908C6A90-C53A-6859-70DB-021CA3B6A96C}"/>
          </ac:picMkLst>
        </pc:picChg>
        <pc:picChg chg="add mod">
          <ac:chgData name="sathvikamadhamshetty2@outlook.com" userId="3eb9a993f9db054d" providerId="LiveId" clId="{895DE8FA-7DD2-40BD-A0CB-DBBF250AEA7F}" dt="2024-01-26T17:56:54.979" v="245"/>
          <ac:picMkLst>
            <pc:docMk/>
            <pc:sldMk cId="0" sldId="260"/>
            <ac:picMk id="7" creationId="{E2FC07AD-DEED-A353-366B-3FA778DEEA37}"/>
          </ac:picMkLst>
        </pc:picChg>
        <pc:picChg chg="add mod">
          <ac:chgData name="sathvikamadhamshetty2@outlook.com" userId="3eb9a993f9db054d" providerId="LiveId" clId="{895DE8FA-7DD2-40BD-A0CB-DBBF250AEA7F}" dt="2024-01-26T17:59:36.817" v="280" actId="14100"/>
          <ac:picMkLst>
            <pc:docMk/>
            <pc:sldMk cId="0" sldId="260"/>
            <ac:picMk id="9" creationId="{AF1445F0-B414-9493-F277-D5229A18549B}"/>
          </ac:picMkLst>
        </pc:picChg>
        <pc:picChg chg="mod">
          <ac:chgData name="sathvikamadhamshetty2@outlook.com" userId="3eb9a993f9db054d" providerId="LiveId" clId="{895DE8FA-7DD2-40BD-A0CB-DBBF250AEA7F}" dt="2024-01-26T17:59:27.112" v="277" actId="1076"/>
          <ac:picMkLst>
            <pc:docMk/>
            <pc:sldMk cId="0" sldId="260"/>
            <ac:picMk id="15362" creationId="{594DC5C2-4334-7911-977A-E024EC4C85C4}"/>
          </ac:picMkLst>
        </pc:picChg>
        <pc:picChg chg="del mod">
          <ac:chgData name="sathvikamadhamshetty2@outlook.com" userId="3eb9a993f9db054d" providerId="LiveId" clId="{895DE8FA-7DD2-40BD-A0CB-DBBF250AEA7F}" dt="2024-01-26T17:50:00.858" v="201" actId="21"/>
          <ac:picMkLst>
            <pc:docMk/>
            <pc:sldMk cId="0" sldId="260"/>
            <ac:picMk id="15364" creationId="{F4801BC1-A37A-76ED-43AD-E3C916E37B9B}"/>
          </ac:picMkLst>
        </pc:picChg>
        <pc:picChg chg="mod">
          <ac:chgData name="sathvikamadhamshetty2@outlook.com" userId="3eb9a993f9db054d" providerId="LiveId" clId="{895DE8FA-7DD2-40BD-A0CB-DBBF250AEA7F}" dt="2024-01-26T17:52:12.406" v="218" actId="1076"/>
          <ac:picMkLst>
            <pc:docMk/>
            <pc:sldMk cId="0" sldId="260"/>
            <ac:picMk id="15365" creationId="{751FC10F-DA32-261E-B7B4-B42A3D8ADC3E}"/>
          </ac:picMkLst>
        </pc:picChg>
        <pc:picChg chg="mod">
          <ac:chgData name="sathvikamadhamshetty2@outlook.com" userId="3eb9a993f9db054d" providerId="LiveId" clId="{895DE8FA-7DD2-40BD-A0CB-DBBF250AEA7F}" dt="2024-01-26T17:50:06.108" v="203" actId="14100"/>
          <ac:picMkLst>
            <pc:docMk/>
            <pc:sldMk cId="0" sldId="260"/>
            <ac:picMk id="15382" creationId="{62DD7001-8086-6D48-A3E4-B266B5D2E57E}"/>
          </ac:picMkLst>
        </pc:picChg>
      </pc:sldChg>
      <pc:sldChg chg="ord">
        <pc:chgData name="sathvikamadhamshetty2@outlook.com" userId="3eb9a993f9db054d" providerId="LiveId" clId="{895DE8FA-7DD2-40BD-A0CB-DBBF250AEA7F}" dt="2024-01-27T03:29:54.114" v="283"/>
        <pc:sldMkLst>
          <pc:docMk/>
          <pc:sldMk cId="826814210" sldId="270"/>
        </pc:sldMkLst>
      </pc:sldChg>
      <pc:sldChg chg="delSp del mod">
        <pc:chgData name="sathvikamadhamshetty2@outlook.com" userId="3eb9a993f9db054d" providerId="LiveId" clId="{895DE8FA-7DD2-40BD-A0CB-DBBF250AEA7F}" dt="2024-01-26T17:06:10.085" v="59" actId="2696"/>
        <pc:sldMkLst>
          <pc:docMk/>
          <pc:sldMk cId="4291611564" sldId="283"/>
        </pc:sldMkLst>
        <pc:picChg chg="del">
          <ac:chgData name="sathvikamadhamshetty2@outlook.com" userId="3eb9a993f9db054d" providerId="LiveId" clId="{895DE8FA-7DD2-40BD-A0CB-DBBF250AEA7F}" dt="2024-01-26T16:49:17.196" v="8" actId="21"/>
          <ac:picMkLst>
            <pc:docMk/>
            <pc:sldMk cId="4291611564" sldId="283"/>
            <ac:picMk id="2" creationId="{C771CA16-3D85-DC2A-481D-C605E1942D27}"/>
          </ac:picMkLst>
        </pc:picChg>
        <pc:picChg chg="del">
          <ac:chgData name="sathvikamadhamshetty2@outlook.com" userId="3eb9a993f9db054d" providerId="LiveId" clId="{895DE8FA-7DD2-40BD-A0CB-DBBF250AEA7F}" dt="2024-01-26T16:49:14.243" v="6" actId="21"/>
          <ac:picMkLst>
            <pc:docMk/>
            <pc:sldMk cId="4291611564" sldId="283"/>
            <ac:picMk id="5" creationId="{4D8E6246-22A5-04D2-5884-7B3A9A2E77B9}"/>
          </ac:picMkLst>
        </pc:picChg>
        <pc:picChg chg="del">
          <ac:chgData name="sathvikamadhamshetty2@outlook.com" userId="3eb9a993f9db054d" providerId="LiveId" clId="{895DE8FA-7DD2-40BD-A0CB-DBBF250AEA7F}" dt="2024-01-26T16:49:15.503" v="7" actId="21"/>
          <ac:picMkLst>
            <pc:docMk/>
            <pc:sldMk cId="4291611564" sldId="283"/>
            <ac:picMk id="8" creationId="{36A1330E-B901-2CBC-95AA-1E3E72943193}"/>
          </ac:picMkLst>
        </pc:picChg>
      </pc:sldChg>
      <pc:sldChg chg="delSp modSp del mod">
        <pc:chgData name="sathvikamadhamshetty2@outlook.com" userId="3eb9a993f9db054d" providerId="LiveId" clId="{895DE8FA-7DD2-40BD-A0CB-DBBF250AEA7F}" dt="2024-01-26T17:52:26.985" v="220" actId="2696"/>
        <pc:sldMkLst>
          <pc:docMk/>
          <pc:sldMk cId="843452487" sldId="285"/>
        </pc:sldMkLst>
        <pc:spChg chg="mod">
          <ac:chgData name="sathvikamadhamshetty2@outlook.com" userId="3eb9a993f9db054d" providerId="LiveId" clId="{895DE8FA-7DD2-40BD-A0CB-DBBF250AEA7F}" dt="2024-01-26T17:49:22.563" v="195" actId="1076"/>
          <ac:spMkLst>
            <pc:docMk/>
            <pc:sldMk cId="843452487" sldId="285"/>
            <ac:spMk id="2" creationId="{2D98EE05-7609-8CE9-8EFF-D67E5E1F2332}"/>
          </ac:spMkLst>
        </pc:spChg>
        <pc:spChg chg="del mod">
          <ac:chgData name="sathvikamadhamshetty2@outlook.com" userId="3eb9a993f9db054d" providerId="LiveId" clId="{895DE8FA-7DD2-40BD-A0CB-DBBF250AEA7F}" dt="2024-01-26T16:51:06.145" v="45"/>
          <ac:spMkLst>
            <pc:docMk/>
            <pc:sldMk cId="843452487" sldId="285"/>
            <ac:spMk id="4" creationId="{7FDFDBD5-66B7-072C-EAB5-DAA589CE858E}"/>
          </ac:spMkLst>
        </pc:spChg>
        <pc:spChg chg="del mod">
          <ac:chgData name="sathvikamadhamshetty2@outlook.com" userId="3eb9a993f9db054d" providerId="LiveId" clId="{895DE8FA-7DD2-40BD-A0CB-DBBF250AEA7F}" dt="2024-01-26T16:51:18.956" v="55"/>
          <ac:spMkLst>
            <pc:docMk/>
            <pc:sldMk cId="843452487" sldId="285"/>
            <ac:spMk id="6" creationId="{82DD8E4B-E66C-0FC8-5D7D-DBC24FCA4A25}"/>
          </ac:spMkLst>
        </pc:spChg>
        <pc:picChg chg="del mod">
          <ac:chgData name="sathvikamadhamshetty2@outlook.com" userId="3eb9a993f9db054d" providerId="LiveId" clId="{895DE8FA-7DD2-40BD-A0CB-DBBF250AEA7F}" dt="2024-01-26T16:49:09.530" v="5" actId="21"/>
          <ac:picMkLst>
            <pc:docMk/>
            <pc:sldMk cId="843452487" sldId="285"/>
            <ac:picMk id="3" creationId="{3AF13778-2992-99C6-0877-1B094BBB2E76}"/>
          </ac:picMkLst>
        </pc:picChg>
        <pc:cxnChg chg="del">
          <ac:chgData name="sathvikamadhamshetty2@outlook.com" userId="3eb9a993f9db054d" providerId="LiveId" clId="{895DE8FA-7DD2-40BD-A0CB-DBBF250AEA7F}" dt="2024-01-26T16:51:14.072" v="47" actId="478"/>
          <ac:cxnSpMkLst>
            <pc:docMk/>
            <pc:sldMk cId="843452487" sldId="285"/>
            <ac:cxnSpMk id="5" creationId="{74130598-1F47-B8B6-52EE-013176FAAEA5}"/>
          </ac:cxnSpMkLst>
        </pc:cxnChg>
        <pc:cxnChg chg="del">
          <ac:chgData name="sathvikamadhamshetty2@outlook.com" userId="3eb9a993f9db054d" providerId="LiveId" clId="{895DE8FA-7DD2-40BD-A0CB-DBBF250AEA7F}" dt="2024-01-26T16:51:11.176" v="46" actId="478"/>
          <ac:cxnSpMkLst>
            <pc:docMk/>
            <pc:sldMk cId="843452487" sldId="285"/>
            <ac:cxnSpMk id="7" creationId="{E361EE36-8057-2ED6-B67A-94A612F4A102}"/>
          </ac:cxnSpMkLst>
        </pc:cxnChg>
        <pc:cxnChg chg="del">
          <ac:chgData name="sathvikamadhamshetty2@outlook.com" userId="3eb9a993f9db054d" providerId="LiveId" clId="{895DE8FA-7DD2-40BD-A0CB-DBBF250AEA7F}" dt="2024-01-26T16:51:06.145" v="43" actId="478"/>
          <ac:cxnSpMkLst>
            <pc:docMk/>
            <pc:sldMk cId="843452487" sldId="285"/>
            <ac:cxnSpMk id="14" creationId="{78EAA7A4-03EC-3FDF-CD77-D61C30606EB9}"/>
          </ac:cxnSpMkLst>
        </pc:cxnChg>
      </pc:sldChg>
      <pc:sldChg chg="delSp modSp mod">
        <pc:chgData name="sathvikamadhamshetty2@outlook.com" userId="3eb9a993f9db054d" providerId="LiveId" clId="{895DE8FA-7DD2-40BD-A0CB-DBBF250AEA7F}" dt="2024-01-26T16:50:42.163" v="39"/>
        <pc:sldMkLst>
          <pc:docMk/>
          <pc:sldMk cId="1641993018" sldId="287"/>
        </pc:sldMkLst>
        <pc:spChg chg="del mod">
          <ac:chgData name="sathvikamadhamshetty2@outlook.com" userId="3eb9a993f9db054d" providerId="LiveId" clId="{895DE8FA-7DD2-40BD-A0CB-DBBF250AEA7F}" dt="2024-01-26T16:50:42.163" v="39"/>
          <ac:spMkLst>
            <pc:docMk/>
            <pc:sldMk cId="1641993018" sldId="287"/>
            <ac:spMk id="4" creationId="{43BC337D-0B59-0CA7-D69D-AC375E4D5094}"/>
          </ac:spMkLst>
        </pc:spChg>
      </pc:sldChg>
      <pc:sldChg chg="addSp delSp modSp mod ord">
        <pc:chgData name="sathvikamadhamshetty2@outlook.com" userId="3eb9a993f9db054d" providerId="LiveId" clId="{895DE8FA-7DD2-40BD-A0CB-DBBF250AEA7F}" dt="2024-01-26T17:48:00.067" v="186" actId="1076"/>
        <pc:sldMkLst>
          <pc:docMk/>
          <pc:sldMk cId="2053307731" sldId="288"/>
        </pc:sldMkLst>
        <pc:picChg chg="del">
          <ac:chgData name="sathvikamadhamshetty2@outlook.com" userId="3eb9a993f9db054d" providerId="LiveId" clId="{895DE8FA-7DD2-40BD-A0CB-DBBF250AEA7F}" dt="2024-01-26T16:49:05.034" v="3" actId="21"/>
          <ac:picMkLst>
            <pc:docMk/>
            <pc:sldMk cId="2053307731" sldId="288"/>
            <ac:picMk id="3" creationId="{88A8BEC2-84CB-B416-11D9-50223FA6FDDB}"/>
          </ac:picMkLst>
        </pc:picChg>
        <pc:picChg chg="del">
          <ac:chgData name="sathvikamadhamshetty2@outlook.com" userId="3eb9a993f9db054d" providerId="LiveId" clId="{895DE8FA-7DD2-40BD-A0CB-DBBF250AEA7F}" dt="2024-01-26T16:49:06.784" v="4" actId="21"/>
          <ac:picMkLst>
            <pc:docMk/>
            <pc:sldMk cId="2053307731" sldId="288"/>
            <ac:picMk id="5" creationId="{C50E6444-096F-400C-4A2C-3E4576B729EC}"/>
          </ac:picMkLst>
        </pc:picChg>
        <pc:picChg chg="add mod">
          <ac:chgData name="sathvikamadhamshetty2@outlook.com" userId="3eb9a993f9db054d" providerId="LiveId" clId="{895DE8FA-7DD2-40BD-A0CB-DBBF250AEA7F}" dt="2024-01-26T17:16:49.070" v="131" actId="688"/>
          <ac:picMkLst>
            <pc:docMk/>
            <pc:sldMk cId="2053307731" sldId="288"/>
            <ac:picMk id="6" creationId="{D51ED3DF-9EC9-3EC9-33B1-BF302BD05D2F}"/>
          </ac:picMkLst>
        </pc:picChg>
        <pc:picChg chg="add mod">
          <ac:chgData name="sathvikamadhamshetty2@outlook.com" userId="3eb9a993f9db054d" providerId="LiveId" clId="{895DE8FA-7DD2-40BD-A0CB-DBBF250AEA7F}" dt="2024-01-26T17:07:51.727" v="71" actId="1076"/>
          <ac:picMkLst>
            <pc:docMk/>
            <pc:sldMk cId="2053307731" sldId="288"/>
            <ac:picMk id="8" creationId="{C7839A12-4D7E-3F3D-4588-63941A6B8D14}"/>
          </ac:picMkLst>
        </pc:picChg>
        <pc:picChg chg="add mod">
          <ac:chgData name="sathvikamadhamshetty2@outlook.com" userId="3eb9a993f9db054d" providerId="LiveId" clId="{895DE8FA-7DD2-40BD-A0CB-DBBF250AEA7F}" dt="2024-01-26T17:07:55.448" v="72" actId="1076"/>
          <ac:picMkLst>
            <pc:docMk/>
            <pc:sldMk cId="2053307731" sldId="288"/>
            <ac:picMk id="9" creationId="{AD7786CE-DFAD-63D3-6598-6051E7148A20}"/>
          </ac:picMkLst>
        </pc:picChg>
        <pc:picChg chg="add mod">
          <ac:chgData name="sathvikamadhamshetty2@outlook.com" userId="3eb9a993f9db054d" providerId="LiveId" clId="{895DE8FA-7DD2-40BD-A0CB-DBBF250AEA7F}" dt="2024-01-26T17:47:38.454" v="184" actId="1076"/>
          <ac:picMkLst>
            <pc:docMk/>
            <pc:sldMk cId="2053307731" sldId="288"/>
            <ac:picMk id="10" creationId="{44998A37-905D-2E8B-76D5-779ED9C8670A}"/>
          </ac:picMkLst>
        </pc:picChg>
        <pc:picChg chg="add mod">
          <ac:chgData name="sathvikamadhamshetty2@outlook.com" userId="3eb9a993f9db054d" providerId="LiveId" clId="{895DE8FA-7DD2-40BD-A0CB-DBBF250AEA7F}" dt="2024-01-26T17:48:00.067" v="186" actId="1076"/>
          <ac:picMkLst>
            <pc:docMk/>
            <pc:sldMk cId="2053307731" sldId="288"/>
            <ac:picMk id="14343" creationId="{38D7F47E-AF7C-F17A-F061-53F1B4790F96}"/>
          </ac:picMkLst>
        </pc:picChg>
      </pc:sldChg>
      <pc:sldChg chg="addSp delSp modSp add mod delAnim modAnim">
        <pc:chgData name="sathvikamadhamshetty2@outlook.com" userId="3eb9a993f9db054d" providerId="LiveId" clId="{895DE8FA-7DD2-40BD-A0CB-DBBF250AEA7F}" dt="2024-02-01T07:49:40.954" v="563"/>
        <pc:sldMkLst>
          <pc:docMk/>
          <pc:sldMk cId="0" sldId="289"/>
        </pc:sldMkLst>
        <pc:grpChg chg="del">
          <ac:chgData name="sathvikamadhamshetty2@outlook.com" userId="3eb9a993f9db054d" providerId="LiveId" clId="{895DE8FA-7DD2-40BD-A0CB-DBBF250AEA7F}" dt="2024-01-30T09:44:34.416" v="385" actId="478"/>
          <ac:grpSpMkLst>
            <pc:docMk/>
            <pc:sldMk cId="0" sldId="289"/>
            <ac:grpSpMk id="28" creationId="{1619F5FD-EB9E-2217-E844-8C5171DDFF5C}"/>
          </ac:grpSpMkLst>
        </pc:grpChg>
        <pc:grpChg chg="del">
          <ac:chgData name="sathvikamadhamshetty2@outlook.com" userId="3eb9a993f9db054d" providerId="LiveId" clId="{895DE8FA-7DD2-40BD-A0CB-DBBF250AEA7F}" dt="2024-01-30T09:44:34.416" v="385" actId="478"/>
          <ac:grpSpMkLst>
            <pc:docMk/>
            <pc:sldMk cId="0" sldId="289"/>
            <ac:grpSpMk id="36" creationId="{1A2F8B90-D63C-E307-4F73-C7940911960B}"/>
          </ac:grpSpMkLst>
        </pc:grpChg>
        <pc:grpChg chg="del">
          <ac:chgData name="sathvikamadhamshetty2@outlook.com" userId="3eb9a993f9db054d" providerId="LiveId" clId="{895DE8FA-7DD2-40BD-A0CB-DBBF250AEA7F}" dt="2024-01-30T09:44:34.416" v="385" actId="478"/>
          <ac:grpSpMkLst>
            <pc:docMk/>
            <pc:sldMk cId="0" sldId="289"/>
            <ac:grpSpMk id="57" creationId="{5DA59978-7C27-905B-69D2-A5310A2FE12D}"/>
          </ac:grpSpMkLst>
        </pc:grpChg>
        <pc:grpChg chg="del">
          <ac:chgData name="sathvikamadhamshetty2@outlook.com" userId="3eb9a993f9db054d" providerId="LiveId" clId="{895DE8FA-7DD2-40BD-A0CB-DBBF250AEA7F}" dt="2024-01-30T09:44:34.416" v="385" actId="478"/>
          <ac:grpSpMkLst>
            <pc:docMk/>
            <pc:sldMk cId="0" sldId="289"/>
            <ac:grpSpMk id="13380" creationId="{F097BF76-EE01-EA22-8F9D-04A3B9C46B38}"/>
          </ac:grpSpMkLst>
        </pc:grpChg>
        <pc:picChg chg="add mod">
          <ac:chgData name="sathvikamadhamshetty2@outlook.com" userId="3eb9a993f9db054d" providerId="LiveId" clId="{895DE8FA-7DD2-40BD-A0CB-DBBF250AEA7F}" dt="2024-01-26T17:46:25.077" v="178" actId="688"/>
          <ac:picMkLst>
            <pc:docMk/>
            <pc:sldMk cId="0" sldId="289"/>
            <ac:picMk id="2" creationId="{E5B5067E-A588-1617-43DF-657DDE3AB393}"/>
          </ac:picMkLst>
        </pc:picChg>
        <pc:picChg chg="del mod">
          <ac:chgData name="sathvikamadhamshetty2@outlook.com" userId="3eb9a993f9db054d" providerId="LiveId" clId="{895DE8FA-7DD2-40BD-A0CB-DBBF250AEA7F}" dt="2024-02-01T07:43:39.642" v="528" actId="21"/>
          <ac:picMkLst>
            <pc:docMk/>
            <pc:sldMk cId="0" sldId="289"/>
            <ac:picMk id="3" creationId="{842C7C53-820E-8251-E975-0DE6F568F2BA}"/>
          </ac:picMkLst>
        </pc:picChg>
        <pc:picChg chg="add mod">
          <ac:chgData name="sathvikamadhamshetty2@outlook.com" userId="3eb9a993f9db054d" providerId="LiveId" clId="{895DE8FA-7DD2-40BD-A0CB-DBBF250AEA7F}" dt="2024-02-01T07:44:39.190" v="543" actId="1076"/>
          <ac:picMkLst>
            <pc:docMk/>
            <pc:sldMk cId="0" sldId="289"/>
            <ac:picMk id="4" creationId="{80E13447-A96E-DC5F-EE4F-889C554582AC}"/>
          </ac:picMkLst>
        </pc:picChg>
        <pc:picChg chg="add mod modCrop">
          <ac:chgData name="sathvikamadhamshetty2@outlook.com" userId="3eb9a993f9db054d" providerId="LiveId" clId="{895DE8FA-7DD2-40BD-A0CB-DBBF250AEA7F}" dt="2024-01-26T17:56:40.956" v="244" actId="14100"/>
          <ac:picMkLst>
            <pc:docMk/>
            <pc:sldMk cId="0" sldId="289"/>
            <ac:picMk id="5" creationId="{AD623FBF-D4D0-7D46-B257-B019C544D7E8}"/>
          </ac:picMkLst>
        </pc:picChg>
        <pc:picChg chg="add mod">
          <ac:chgData name="sathvikamadhamshetty2@outlook.com" userId="3eb9a993f9db054d" providerId="LiveId" clId="{895DE8FA-7DD2-40BD-A0CB-DBBF250AEA7F}" dt="2024-01-26T17:59:48.830" v="281"/>
          <ac:picMkLst>
            <pc:docMk/>
            <pc:sldMk cId="0" sldId="289"/>
            <ac:picMk id="6" creationId="{BCCC9E43-A422-9C3C-C2A4-6BA3F3CCDF15}"/>
          </ac:picMkLst>
        </pc:picChg>
        <pc:picChg chg="add del mod modCrop">
          <ac:chgData name="sathvikamadhamshetty2@outlook.com" userId="3eb9a993f9db054d" providerId="LiveId" clId="{895DE8FA-7DD2-40BD-A0CB-DBBF250AEA7F}" dt="2024-02-01T07:43:41.240" v="529" actId="21"/>
          <ac:picMkLst>
            <pc:docMk/>
            <pc:sldMk cId="0" sldId="289"/>
            <ac:picMk id="7" creationId="{DA1AA677-A8DB-8F11-385A-2646FAC318B2}"/>
          </ac:picMkLst>
        </pc:picChg>
        <pc:picChg chg="add mod">
          <ac:chgData name="sathvikamadhamshetty2@outlook.com" userId="3eb9a993f9db054d" providerId="LiveId" clId="{895DE8FA-7DD2-40BD-A0CB-DBBF250AEA7F}" dt="2024-02-01T07:45:29.094" v="547" actId="1076"/>
          <ac:picMkLst>
            <pc:docMk/>
            <pc:sldMk cId="0" sldId="289"/>
            <ac:picMk id="9" creationId="{26C2D032-4BB3-4634-8A71-54C9E5FD12A2}"/>
          </ac:picMkLst>
        </pc:picChg>
        <pc:picChg chg="add mod">
          <ac:chgData name="sathvikamadhamshetty2@outlook.com" userId="3eb9a993f9db054d" providerId="LiveId" clId="{895DE8FA-7DD2-40BD-A0CB-DBBF250AEA7F}" dt="2024-02-01T07:48:26.076" v="558" actId="1076"/>
          <ac:picMkLst>
            <pc:docMk/>
            <pc:sldMk cId="0" sldId="289"/>
            <ac:picMk id="10" creationId="{AB584AEC-6F07-ECEC-6EF7-13C124707846}"/>
          </ac:picMkLst>
        </pc:picChg>
        <pc:picChg chg="mod">
          <ac:chgData name="sathvikamadhamshetty2@outlook.com" userId="3eb9a993f9db054d" providerId="LiveId" clId="{895DE8FA-7DD2-40BD-A0CB-DBBF250AEA7F}" dt="2024-01-26T17:44:40.506" v="163"/>
          <ac:picMkLst>
            <pc:docMk/>
            <pc:sldMk cId="0" sldId="289"/>
            <ac:picMk id="13" creationId="{A93FEEB2-090E-4F72-E09F-AEE6B3DB963A}"/>
          </ac:picMkLst>
        </pc:picChg>
        <pc:picChg chg="add del">
          <ac:chgData name="sathvikamadhamshetty2@outlook.com" userId="3eb9a993f9db054d" providerId="LiveId" clId="{895DE8FA-7DD2-40BD-A0CB-DBBF250AEA7F}" dt="2024-01-30T10:03:36.535" v="478" actId="478"/>
          <ac:picMkLst>
            <pc:docMk/>
            <pc:sldMk cId="0" sldId="289"/>
            <ac:picMk id="13314" creationId="{4C2D9A17-330C-612D-7A0B-87A2C96148F5}"/>
          </ac:picMkLst>
        </pc:picChg>
        <pc:picChg chg="del mod">
          <ac:chgData name="sathvikamadhamshetty2@outlook.com" userId="3eb9a993f9db054d" providerId="LiveId" clId="{895DE8FA-7DD2-40BD-A0CB-DBBF250AEA7F}" dt="2024-01-26T17:46:31.215" v="179" actId="21"/>
          <ac:picMkLst>
            <pc:docMk/>
            <pc:sldMk cId="0" sldId="289"/>
            <ac:picMk id="13316" creationId="{86C88CC9-DFA4-B1ED-25EF-101EAD2EB2F9}"/>
          </ac:picMkLst>
        </pc:picChg>
        <pc:picChg chg="mod">
          <ac:chgData name="sathvikamadhamshetty2@outlook.com" userId="3eb9a993f9db054d" providerId="LiveId" clId="{895DE8FA-7DD2-40BD-A0CB-DBBF250AEA7F}" dt="2024-02-01T07:46:37.944" v="553" actId="1076"/>
          <ac:picMkLst>
            <pc:docMk/>
            <pc:sldMk cId="0" sldId="289"/>
            <ac:picMk id="13317" creationId="{84A4F60C-772E-CF71-3219-87350F6023BA}"/>
          </ac:picMkLst>
        </pc:picChg>
        <pc:picChg chg="mod">
          <ac:chgData name="sathvikamadhamshetty2@outlook.com" userId="3eb9a993f9db054d" providerId="LiveId" clId="{895DE8FA-7DD2-40BD-A0CB-DBBF250AEA7F}" dt="2024-02-01T07:46:30.511" v="551" actId="1076"/>
          <ac:picMkLst>
            <pc:docMk/>
            <pc:sldMk cId="0" sldId="289"/>
            <ac:picMk id="13329" creationId="{8B5DEDF6-1EC5-9EA6-806D-43580F09E7C6}"/>
          </ac:picMkLst>
        </pc:picChg>
        <pc:picChg chg="mod">
          <ac:chgData name="sathvikamadhamshetty2@outlook.com" userId="3eb9a993f9db054d" providerId="LiveId" clId="{895DE8FA-7DD2-40BD-A0CB-DBBF250AEA7F}" dt="2024-01-26T17:45:00.208" v="164"/>
          <ac:picMkLst>
            <pc:docMk/>
            <pc:sldMk cId="0" sldId="289"/>
            <ac:picMk id="13334" creationId="{67A1EFBC-5F81-8919-7154-00A02E1A51D7}"/>
          </ac:picMkLst>
        </pc:picChg>
        <pc:picChg chg="mod">
          <ac:chgData name="sathvikamadhamshetty2@outlook.com" userId="3eb9a993f9db054d" providerId="LiveId" clId="{895DE8FA-7DD2-40BD-A0CB-DBBF250AEA7F}" dt="2024-01-30T09:51:20.599" v="432" actId="14100"/>
          <ac:picMkLst>
            <pc:docMk/>
            <pc:sldMk cId="0" sldId="289"/>
            <ac:picMk id="13335" creationId="{6B780A4D-581B-DEE5-02D0-DEBA3091F372}"/>
          </ac:picMkLst>
        </pc:picChg>
        <pc:picChg chg="mod">
          <ac:chgData name="sathvikamadhamshetty2@outlook.com" userId="3eb9a993f9db054d" providerId="LiveId" clId="{895DE8FA-7DD2-40BD-A0CB-DBBF250AEA7F}" dt="2024-01-26T17:46:38.621" v="182" actId="1076"/>
          <ac:picMkLst>
            <pc:docMk/>
            <pc:sldMk cId="0" sldId="289"/>
            <ac:picMk id="13337" creationId="{67B118EB-D2BA-EAC2-01B3-069CBEFA3724}"/>
          </ac:picMkLst>
        </pc:picChg>
        <pc:picChg chg="add del mod">
          <ac:chgData name="sathvikamadhamshetty2@outlook.com" userId="3eb9a993f9db054d" providerId="LiveId" clId="{895DE8FA-7DD2-40BD-A0CB-DBBF250AEA7F}" dt="2024-01-30T09:44:19.378" v="383" actId="478"/>
          <ac:picMkLst>
            <pc:docMk/>
            <pc:sldMk cId="0" sldId="289"/>
            <ac:picMk id="13342" creationId="{6C4E8223-0BBA-33BB-1FA4-1624FF11DCB2}"/>
          </ac:picMkLst>
        </pc:picChg>
        <pc:picChg chg="del">
          <ac:chgData name="sathvikamadhamshetty2@outlook.com" userId="3eb9a993f9db054d" providerId="LiveId" clId="{895DE8FA-7DD2-40BD-A0CB-DBBF250AEA7F}" dt="2024-01-30T09:44:22.242" v="384" actId="478"/>
          <ac:picMkLst>
            <pc:docMk/>
            <pc:sldMk cId="0" sldId="289"/>
            <ac:picMk id="13381" creationId="{EAA4A814-471E-499F-135F-D73A0B7E19C5}"/>
          </ac:picMkLst>
        </pc:pic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5" creationId="{84E1251D-D08D-DBE0-3B37-11BF133DD152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6" creationId="{A5D4AAEF-75AD-2A79-6985-2725454BF68C}"/>
          </ac:inkMkLst>
        </pc:inkChg>
        <pc:inkChg chg="del topLv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7" creationId="{A512F7D6-B069-D337-C849-C0D9A37020A0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8" creationId="{8133DD6E-0DB1-E3D0-8DF7-2544AD9FFB4E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20" creationId="{1B680FBF-ABB0-1715-44B3-21210E03E6E9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22" creationId="{6DE237EB-8DA6-E157-000E-369576F7819D}"/>
          </ac:inkMkLst>
        </pc:inkChg>
        <pc:inkChg chg="del topLv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23" creationId="{4F197344-A68D-38CC-07F7-E68BD8D01D6F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26" creationId="{4582B39C-8FB4-133B-ABAA-D368433F06E7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27" creationId="{DE53AA3B-2E8C-1289-E626-7C7A863471A9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30" creationId="{C64F084D-27F4-B6D3-6BEF-83E7C613210B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31" creationId="{8A68A106-9F56-864B-2717-0A10FE30D71E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32" creationId="{820C6CF3-7646-D3F9-3EB0-6ECA99508B6C}"/>
          </ac:inkMkLst>
        </pc:inkChg>
        <pc:inkChg chg="del topLv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34" creationId="{6C2529B1-87DE-D436-1523-82848BC2F6EB}"/>
          </ac:inkMkLst>
        </pc:inkChg>
        <pc:inkChg chg="del topLv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35" creationId="{A97B9A06-4AB1-271B-D886-5D3B9B0D0B5D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48" creationId="{021061E3-106F-FB9E-D847-78C7DADC346B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49" creationId="{8CECDB76-B887-0D9C-EF16-02B8C64DE0AF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50" creationId="{7422AC82-8D0E-C1B7-3597-03C58DFB6E62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51" creationId="{FE6F11D4-8B71-4C35-2237-6069CB779C47}"/>
          </ac:inkMkLst>
        </pc:inkChg>
        <pc:inkChg chg="del topLv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52" creationId="{3BAAE479-E800-0F84-4908-6CABFDAAAAB4}"/>
          </ac:inkMkLst>
        </pc:inkChg>
        <pc:inkChg chg="del topLv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56" creationId="{85E21E5D-0698-3B1A-E440-176B868A391C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3363" creationId="{3936D321-C788-B101-B17B-85DBA723E446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3364" creationId="{177D91C8-6580-B79A-EC88-BC1D3ED347E7}"/>
          </ac:inkMkLst>
        </pc:inkChg>
        <pc:inkChg chg="del topLv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3365" creationId="{F175737D-A6EF-93A4-31DF-B9F00671815F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3367" creationId="{4C0172B1-BFE7-4FE8-B738-AC3AD51F0655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3369" creationId="{A34D3CE6-B0DD-87AB-37D3-D9B8A35ACA06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3370" creationId="{879F7716-C1DA-607D-2430-8281EB770DB2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3372" creationId="{479EE276-5ADC-8DC1-FE22-284380804080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3374" creationId="{E3D5A39B-CCF0-79FC-5583-412BC576475C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3376" creationId="{6666AC67-E0F2-64A3-68B7-2002C7593938}"/>
          </ac:inkMkLst>
        </pc:inkChg>
        <pc:inkChg chg="de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3377" creationId="{295DC094-2C76-7B1B-BCFB-27C838B99020}"/>
          </ac:inkMkLst>
        </pc:inkChg>
        <pc:inkChg chg="del topLvl">
          <ac:chgData name="sathvikamadhamshetty2@outlook.com" userId="3eb9a993f9db054d" providerId="LiveId" clId="{895DE8FA-7DD2-40BD-A0CB-DBBF250AEA7F}" dt="2024-01-30T09:44:34.416" v="385" actId="478"/>
          <ac:inkMkLst>
            <pc:docMk/>
            <pc:sldMk cId="0" sldId="289"/>
            <ac:inkMk id="13379" creationId="{F2EB09E7-3BFB-CBBC-728A-AA0C2CC9B7F8}"/>
          </ac:inkMkLst>
        </pc:inkChg>
      </pc:sldChg>
      <pc:sldChg chg="addSp delSp modSp mod modAnim">
        <pc:chgData name="sathvikamadhamshetty2@outlook.com" userId="3eb9a993f9db054d" providerId="LiveId" clId="{895DE8FA-7DD2-40BD-A0CB-DBBF250AEA7F}" dt="2024-01-30T10:02:45.211" v="471"/>
        <pc:sldMkLst>
          <pc:docMk/>
          <pc:sldMk cId="284922385" sldId="290"/>
        </pc:sldMkLst>
        <pc:grpChg chg="del">
          <ac:chgData name="sathvikamadhamshetty2@outlook.com" userId="3eb9a993f9db054d" providerId="LiveId" clId="{895DE8FA-7DD2-40BD-A0CB-DBBF250AEA7F}" dt="2024-01-30T09:45:24.064" v="398" actId="478"/>
          <ac:grpSpMkLst>
            <pc:docMk/>
            <pc:sldMk cId="284922385" sldId="290"/>
            <ac:grpSpMk id="28" creationId="{1619F5FD-EB9E-2217-E844-8C5171DDFF5C}"/>
          </ac:grpSpMkLst>
        </pc:grpChg>
        <pc:grpChg chg="del">
          <ac:chgData name="sathvikamadhamshetty2@outlook.com" userId="3eb9a993f9db054d" providerId="LiveId" clId="{895DE8FA-7DD2-40BD-A0CB-DBBF250AEA7F}" dt="2024-01-30T09:45:24.064" v="398" actId="478"/>
          <ac:grpSpMkLst>
            <pc:docMk/>
            <pc:sldMk cId="284922385" sldId="290"/>
            <ac:grpSpMk id="36" creationId="{1A2F8B90-D63C-E307-4F73-C7940911960B}"/>
          </ac:grpSpMkLst>
        </pc:grpChg>
        <pc:grpChg chg="del">
          <ac:chgData name="sathvikamadhamshetty2@outlook.com" userId="3eb9a993f9db054d" providerId="LiveId" clId="{895DE8FA-7DD2-40BD-A0CB-DBBF250AEA7F}" dt="2024-01-30T09:45:24.064" v="398" actId="478"/>
          <ac:grpSpMkLst>
            <pc:docMk/>
            <pc:sldMk cId="284922385" sldId="290"/>
            <ac:grpSpMk id="57" creationId="{5DA59978-7C27-905B-69D2-A5310A2FE12D}"/>
          </ac:grpSpMkLst>
        </pc:grpChg>
        <pc:grpChg chg="del mod">
          <ac:chgData name="sathvikamadhamshetty2@outlook.com" userId="3eb9a993f9db054d" providerId="LiveId" clId="{895DE8FA-7DD2-40BD-A0CB-DBBF250AEA7F}" dt="2024-01-30T09:45:24.064" v="398" actId="478"/>
          <ac:grpSpMkLst>
            <pc:docMk/>
            <pc:sldMk cId="284922385" sldId="290"/>
            <ac:grpSpMk id="13380" creationId="{F097BF76-EE01-EA22-8F9D-04A3B9C46B38}"/>
          </ac:grpSpMkLst>
        </pc:grpChg>
        <pc:picChg chg="add mod">
          <ac:chgData name="sathvikamadhamshetty2@outlook.com" userId="3eb9a993f9db054d" providerId="LiveId" clId="{895DE8FA-7DD2-40BD-A0CB-DBBF250AEA7F}" dt="2024-01-30T09:45:58.868" v="400" actId="1076"/>
          <ac:picMkLst>
            <pc:docMk/>
            <pc:sldMk cId="284922385" sldId="290"/>
            <ac:picMk id="4" creationId="{0413DFB2-0665-DA94-7704-09024AA16815}"/>
          </ac:picMkLst>
        </pc:picChg>
        <pc:picChg chg="mod">
          <ac:chgData name="sathvikamadhamshetty2@outlook.com" userId="3eb9a993f9db054d" providerId="LiveId" clId="{895DE8FA-7DD2-40BD-A0CB-DBBF250AEA7F}" dt="2024-01-30T09:52:17.593" v="438" actId="1076"/>
          <ac:picMkLst>
            <pc:docMk/>
            <pc:sldMk cId="284922385" sldId="290"/>
            <ac:picMk id="7" creationId="{B1F69460-D35C-04AC-01EA-B416583F23E1}"/>
          </ac:picMkLst>
        </pc:picChg>
        <pc:picChg chg="del">
          <ac:chgData name="sathvikamadhamshetty2@outlook.com" userId="3eb9a993f9db054d" providerId="LiveId" clId="{895DE8FA-7DD2-40BD-A0CB-DBBF250AEA7F}" dt="2024-01-30T09:45:14.295" v="397" actId="478"/>
          <ac:picMkLst>
            <pc:docMk/>
            <pc:sldMk cId="284922385" sldId="290"/>
            <ac:picMk id="10" creationId="{8FA9A70C-D45A-A8E4-F169-47AE7978F67C}"/>
          </ac:picMkLst>
        </pc:picChg>
        <pc:picChg chg="mod">
          <ac:chgData name="sathvikamadhamshetty2@outlook.com" userId="3eb9a993f9db054d" providerId="LiveId" clId="{895DE8FA-7DD2-40BD-A0CB-DBBF250AEA7F}" dt="2024-01-30T09:52:16.254" v="437" actId="1076"/>
          <ac:picMkLst>
            <pc:docMk/>
            <pc:sldMk cId="284922385" sldId="290"/>
            <ac:picMk id="13317" creationId="{84A4F60C-772E-CF71-3219-87350F6023BA}"/>
          </ac:picMkLst>
        </pc:picChg>
        <pc:picChg chg="del mod">
          <ac:chgData name="sathvikamadhamshetty2@outlook.com" userId="3eb9a993f9db054d" providerId="LiveId" clId="{895DE8FA-7DD2-40BD-A0CB-DBBF250AEA7F}" dt="2024-01-30T09:45:11.695" v="396" actId="478"/>
          <ac:picMkLst>
            <pc:docMk/>
            <pc:sldMk cId="284922385" sldId="290"/>
            <ac:picMk id="13342" creationId="{6C4E8223-0BBA-33BB-1FA4-1624FF11DCB2}"/>
          </ac:picMkLst>
        </pc:pic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5" creationId="{84E1251D-D08D-DBE0-3B37-11BF133DD152}"/>
          </ac:inkMkLst>
        </pc:inkChg>
        <pc:inkChg chg="del topLv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6" creationId="{A5D4AAEF-75AD-2A79-6985-2725454BF68C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7" creationId="{A512F7D6-B069-D337-C849-C0D9A37020A0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8" creationId="{8133DD6E-0DB1-E3D0-8DF7-2544AD9FFB4E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20" creationId="{1B680FBF-ABB0-1715-44B3-21210E03E6E9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22" creationId="{6DE237EB-8DA6-E157-000E-369576F7819D}"/>
          </ac:inkMkLst>
        </pc:inkChg>
        <pc:inkChg chg="del topLv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23" creationId="{4F197344-A68D-38CC-07F7-E68BD8D01D6F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26" creationId="{4582B39C-8FB4-133B-ABAA-D368433F06E7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27" creationId="{DE53AA3B-2E8C-1289-E626-7C7A863471A9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30" creationId="{C64F084D-27F4-B6D3-6BEF-83E7C613210B}"/>
          </ac:inkMkLst>
        </pc:inkChg>
        <pc:inkChg chg="del topLv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31" creationId="{8A68A106-9F56-864B-2717-0A10FE30D71E}"/>
          </ac:inkMkLst>
        </pc:inkChg>
        <pc:inkChg chg="del topLv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32" creationId="{820C6CF3-7646-D3F9-3EB0-6ECA99508B6C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34" creationId="{6C2529B1-87DE-D436-1523-82848BC2F6EB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35" creationId="{A97B9A06-4AB1-271B-D886-5D3B9B0D0B5D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48" creationId="{021061E3-106F-FB9E-D847-78C7DADC346B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49" creationId="{8CECDB76-B887-0D9C-EF16-02B8C64DE0AF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50" creationId="{7422AC82-8D0E-C1B7-3597-03C58DFB6E62}"/>
          </ac:inkMkLst>
        </pc:inkChg>
        <pc:inkChg chg="del topLv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51" creationId="{FE6F11D4-8B71-4C35-2237-6069CB779C47}"/>
          </ac:inkMkLst>
        </pc:inkChg>
        <pc:inkChg chg="del topLv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52" creationId="{3BAAE479-E800-0F84-4908-6CABFDAAAAB4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56" creationId="{85E21E5D-0698-3B1A-E440-176B868A391C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3363" creationId="{3936D321-C788-B101-B17B-85DBA723E446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3364" creationId="{177D91C8-6580-B79A-EC88-BC1D3ED347E7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3365" creationId="{F175737D-A6EF-93A4-31DF-B9F00671815F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3367" creationId="{4C0172B1-BFE7-4FE8-B738-AC3AD51F0655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3369" creationId="{A34D3CE6-B0DD-87AB-37D3-D9B8A35ACA06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3370" creationId="{879F7716-C1DA-607D-2430-8281EB770DB2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3372" creationId="{479EE276-5ADC-8DC1-FE22-284380804080}"/>
          </ac:inkMkLst>
        </pc:inkChg>
        <pc:inkChg chg="del topLv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3374" creationId="{E3D5A39B-CCF0-79FC-5583-412BC576475C}"/>
          </ac:inkMkLst>
        </pc:inkChg>
        <pc:inkChg chg="del topLv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3376" creationId="{6666AC67-E0F2-64A3-68B7-2002C7593938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3377" creationId="{295DC094-2C76-7B1B-BCFB-27C838B99020}"/>
          </ac:inkMkLst>
        </pc:inkChg>
        <pc:inkChg chg="del">
          <ac:chgData name="sathvikamadhamshetty2@outlook.com" userId="3eb9a993f9db054d" providerId="LiveId" clId="{895DE8FA-7DD2-40BD-A0CB-DBBF250AEA7F}" dt="2024-01-30T09:45:24.064" v="398" actId="478"/>
          <ac:inkMkLst>
            <pc:docMk/>
            <pc:sldMk cId="284922385" sldId="290"/>
            <ac:inkMk id="13379" creationId="{F2EB09E7-3BFB-CBBC-728A-AA0C2CC9B7F8}"/>
          </ac:inkMkLst>
        </pc:inkChg>
      </pc:sldChg>
      <pc:sldChg chg="addSp delSp modSp mod">
        <pc:chgData name="sathvikamadhamshetty2@outlook.com" userId="3eb9a993f9db054d" providerId="LiveId" clId="{895DE8FA-7DD2-40BD-A0CB-DBBF250AEA7F}" dt="2024-01-30T09:44:10.096" v="381" actId="21"/>
        <pc:sldMkLst>
          <pc:docMk/>
          <pc:sldMk cId="1947984729" sldId="291"/>
        </pc:sldMkLst>
        <pc:picChg chg="add del mod">
          <ac:chgData name="sathvikamadhamshetty2@outlook.com" userId="3eb9a993f9db054d" providerId="LiveId" clId="{895DE8FA-7DD2-40BD-A0CB-DBBF250AEA7F}" dt="2024-01-30T09:42:04.977" v="358" actId="21"/>
          <ac:picMkLst>
            <pc:docMk/>
            <pc:sldMk cId="1947984729" sldId="291"/>
            <ac:picMk id="7" creationId="{15E86F52-E65C-EFC6-73E2-C993D160B3D1}"/>
          </ac:picMkLst>
        </pc:picChg>
        <pc:picChg chg="add del mod">
          <ac:chgData name="sathvikamadhamshetty2@outlook.com" userId="3eb9a993f9db054d" providerId="LiveId" clId="{895DE8FA-7DD2-40BD-A0CB-DBBF250AEA7F}" dt="2024-01-30T09:44:10.096" v="381" actId="21"/>
          <ac:picMkLst>
            <pc:docMk/>
            <pc:sldMk cId="1947984729" sldId="291"/>
            <ac:picMk id="9" creationId="{26C2D032-4BB3-4634-8A71-54C9E5FD12A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2T03:18:43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13732 10530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2T03:18:43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13732 10530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2T03:18:43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14367 6588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2T03:18:43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14367 6588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2T03:18:43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17436 6959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2T03:18:43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17701 2831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2T03:18:43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17701 2831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2T03:18:43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16404 4842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ECE3C-2BBC-494C-869A-90A43FB6E697}" type="datetimeFigureOut">
              <a:t>2/1/2024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CA418-FA13-44CA-B828-8EA04139AA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7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EC23B1127</a:t>
            </a:r>
          </a:p>
          <a:p>
            <a:r>
              <a:rPr lang="en-US"/>
              <a:t>M.Someshwar Raj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07AFB0-FAD6-5240-AF1A-AFD6FF688D4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6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6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4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5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1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9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8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110.png"/><Relationship Id="rId9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1.jpg"/><Relationship Id="rId38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microsoft.com/office/2007/relationships/hdphoto" Target="../media/hdphoto2.wdp"/><Relationship Id="rId37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microsoft.com/office/2007/relationships/hdphoto" Target="../media/hdphoto3.wdp"/><Relationship Id="rId8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5.png"/><Relationship Id="rId39" Type="http://schemas.microsoft.com/office/2007/relationships/hdphoto" Target="../media/hdphoto6.wdp"/><Relationship Id="rId21" Type="http://schemas.openxmlformats.org/officeDocument/2006/relationships/image" Target="../media/image20.png"/><Relationship Id="rId34" Type="http://schemas.microsoft.com/office/2007/relationships/hdphoto" Target="../media/hdphoto2.wdp"/><Relationship Id="rId42" Type="http://schemas.openxmlformats.org/officeDocument/2006/relationships/image" Target="../media/image39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29.png"/><Relationship Id="rId37" Type="http://schemas.microsoft.com/office/2007/relationships/hdphoto" Target="../media/hdphoto5.wdp"/><Relationship Id="rId40" Type="http://schemas.openxmlformats.org/officeDocument/2006/relationships/image" Target="../media/image38.png"/><Relationship Id="rId45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6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microsoft.com/office/2007/relationships/hdphoto" Target="../media/hdphoto4.wdp"/><Relationship Id="rId44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35.png"/><Relationship Id="rId35" Type="http://schemas.openxmlformats.org/officeDocument/2006/relationships/image" Target="../media/image31.jpg"/><Relationship Id="rId43" Type="http://schemas.microsoft.com/office/2007/relationships/hdphoto" Target="../media/hdphoto8.wdp"/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30.png"/><Relationship Id="rId38" Type="http://schemas.openxmlformats.org/officeDocument/2006/relationships/image" Target="../media/image37.png"/><Relationship Id="rId20" Type="http://schemas.openxmlformats.org/officeDocument/2006/relationships/image" Target="../media/image19.png"/><Relationship Id="rId41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35.png"/><Relationship Id="rId3" Type="http://schemas.openxmlformats.org/officeDocument/2006/relationships/image" Target="../media/image3.png"/><Relationship Id="rId21" Type="http://schemas.openxmlformats.org/officeDocument/2006/relationships/image" Target="../media/image2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8.png"/><Relationship Id="rId25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png"/><Relationship Id="rId5" Type="http://schemas.microsoft.com/office/2007/relationships/hdphoto" Target="../media/hdphoto1.wdp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20.png"/><Relationship Id="rId31" Type="http://schemas.openxmlformats.org/officeDocument/2006/relationships/image" Target="../media/image31.jp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microsoft.com/office/2007/relationships/hdphoto" Target="../media/hdphoto4.wdp"/><Relationship Id="rId30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10.wdp"/><Relationship Id="rId4" Type="http://schemas.openxmlformats.org/officeDocument/2006/relationships/image" Target="../media/image15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1BDB08-DE5B-1290-A6CB-CC2B7E503167}"/>
              </a:ext>
            </a:extLst>
          </p:cNvPr>
          <p:cNvSpPr txBox="1"/>
          <p:nvPr/>
        </p:nvSpPr>
        <p:spPr>
          <a:xfrm>
            <a:off x="-105294" y="2233766"/>
            <a:ext cx="131390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  <a:latin typeface="ROG Fonts"/>
              </a:rPr>
              <a:t>SOCIOLOGY OF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88FC9E-4228-3884-3129-DCDBB77EC3C8}"/>
              </a:ext>
            </a:extLst>
          </p:cNvPr>
          <p:cNvSpPr txBox="1"/>
          <p:nvPr/>
        </p:nvSpPr>
        <p:spPr>
          <a:xfrm>
            <a:off x="3560618" y="552396"/>
            <a:ext cx="67776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accent3">
                    <a:lumMod val="50000"/>
                  </a:schemeClr>
                </a:solidFill>
                <a:latin typeface="ROG Fonts"/>
              </a:rPr>
              <a:t>DS1001</a:t>
            </a:r>
            <a:endParaRPr lang="en-IN" sz="8000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C4F6AC0-C40D-FBA1-A9A8-9A33CC96C913}"/>
              </a:ext>
            </a:extLst>
          </p:cNvPr>
          <p:cNvSpPr/>
          <p:nvPr/>
        </p:nvSpPr>
        <p:spPr>
          <a:xfrm>
            <a:off x="2615738" y="3979026"/>
            <a:ext cx="7099069" cy="2571403"/>
          </a:xfrm>
          <a:prstGeom prst="fram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422B4-E6DD-2388-A7CD-87DA64E54284}"/>
              </a:ext>
            </a:extLst>
          </p:cNvPr>
          <p:cNvSpPr txBox="1"/>
          <p:nvPr/>
        </p:nvSpPr>
        <p:spPr>
          <a:xfrm>
            <a:off x="3314007" y="4555375"/>
            <a:ext cx="5508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Comic Sans MS" panose="030F0702030302020204" pitchFamily="66" charset="0"/>
              </a:rPr>
              <a:t>GROUP PROJECT -1</a:t>
            </a:r>
          </a:p>
          <a:p>
            <a:r>
              <a:rPr lang="en-US" sz="4000" b="1" dirty="0">
                <a:solidFill>
                  <a:srgbClr val="7030A0"/>
                </a:solidFill>
                <a:latin typeface="Comic Sans MS" panose="030F0702030302020204" pitchFamily="66" charset="0"/>
              </a:rPr>
              <a:t>COLLAGE MAKING</a:t>
            </a:r>
            <a:endParaRPr lang="en-IN" sz="40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93E465-E28E-9E25-3C95-FCA056C11379}"/>
              </a:ext>
            </a:extLst>
          </p:cNvPr>
          <p:cNvSpPr txBox="1"/>
          <p:nvPr/>
        </p:nvSpPr>
        <p:spPr>
          <a:xfrm>
            <a:off x="424544" y="2291443"/>
            <a:ext cx="579664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/>
              <a:t>EC23B1102</a:t>
            </a:r>
          </a:p>
          <a:p>
            <a:r>
              <a:rPr lang="en-US" sz="3600" b="1" dirty="0"/>
              <a:t>     MADHAMSHETTY</a:t>
            </a:r>
          </a:p>
          <a:p>
            <a:r>
              <a:rPr lang="en-US" sz="3600" b="1" dirty="0"/>
              <a:t>     SATHVIKA</a:t>
            </a:r>
            <a:endParaRPr lang="en-IN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21767-2AD2-6F65-8F63-9C55ECA63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629" y="114300"/>
            <a:ext cx="5506915" cy="6629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417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0D3830-9878-5F60-743C-62B57633B3D6}"/>
              </a:ext>
            </a:extLst>
          </p:cNvPr>
          <p:cNvSpPr txBox="1"/>
          <p:nvPr/>
        </p:nvSpPr>
        <p:spPr>
          <a:xfrm>
            <a:off x="6972301" y="2432094"/>
            <a:ext cx="46754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/>
              <a:t>EC23B1061</a:t>
            </a:r>
          </a:p>
          <a:p>
            <a:r>
              <a:rPr lang="en-US" sz="3600" b="1" dirty="0"/>
              <a:t>       CHALLA NAGA</a:t>
            </a:r>
          </a:p>
          <a:p>
            <a:r>
              <a:rPr lang="en-US" sz="3600" b="1" dirty="0"/>
              <a:t>            BHAVISHYA 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FEBD1-E549-9B8A-8CF6-3257DF24A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3" y="114300"/>
            <a:ext cx="5616483" cy="6629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45325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786370-CCA0-053E-768A-27592BCAEFBB}"/>
              </a:ext>
            </a:extLst>
          </p:cNvPr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2DCE1-B7A3-8CF8-DC3A-8AD35C4240E1}"/>
              </a:ext>
            </a:extLst>
          </p:cNvPr>
          <p:cNvSpPr txBox="1"/>
          <p:nvPr/>
        </p:nvSpPr>
        <p:spPr>
          <a:xfrm rot="20411120">
            <a:off x="3993306" y="4251978"/>
            <a:ext cx="2949491" cy="4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3CA12-0833-4F64-9FC0-F99EC065BC47}"/>
              </a:ext>
            </a:extLst>
          </p:cNvPr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CFF85F-B24F-2288-CE8B-E0AE3FC3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9" y="2350057"/>
            <a:ext cx="5049821" cy="150649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>
                <a:latin typeface="Avenir Next LT Pro"/>
                <a:cs typeface="Sabon Next LT"/>
              </a:rPr>
              <a:t>EC23B1024</a:t>
            </a:r>
            <a:br>
              <a:rPr lang="en-US" sz="3600" b="1">
                <a:latin typeface="Avenir Next LT Pro"/>
                <a:cs typeface="Sabon Next LT"/>
              </a:rPr>
            </a:br>
            <a:r>
              <a:rPr lang="en-US" sz="3600" b="1">
                <a:latin typeface="Avenir Next LT Pro"/>
                <a:cs typeface="Sabon Next LT"/>
              </a:rPr>
              <a:t>   </a:t>
            </a:r>
            <a:r>
              <a:rPr lang="en-US" sz="3600" b="1">
                <a:latin typeface="Avenir Next LT Pro"/>
                <a:ea typeface="+mj-lt"/>
                <a:cs typeface="+mj-lt"/>
              </a:rPr>
              <a:t> BOINA DESHIK</a:t>
            </a:r>
            <a:endParaRPr lang="en-US" sz="3600" b="1">
              <a:latin typeface="Avenir Next LT Pro"/>
              <a:cs typeface="Sabon Next 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3A649-E7B6-FEA7-DCE1-93D0D4C81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1667" y="7046366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A0AB11-640D-C58D-BF91-8CAE5AB1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704" y="81862"/>
            <a:ext cx="6378566" cy="6517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042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C7C5A9-DBD7-9280-1569-A8E4EDAFE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95" y="93787"/>
            <a:ext cx="6633980" cy="6633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B62102-E8B3-994F-7B7A-524FEB4C71EF}"/>
              </a:ext>
            </a:extLst>
          </p:cNvPr>
          <p:cNvSpPr txBox="1"/>
          <p:nvPr/>
        </p:nvSpPr>
        <p:spPr>
          <a:xfrm rot="10800000" flipV="1">
            <a:off x="6852480" y="2228671"/>
            <a:ext cx="9149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/>
              <a:t>EC23B1002</a:t>
            </a:r>
          </a:p>
          <a:p>
            <a:pPr algn="l"/>
            <a:r>
              <a:rPr lang="en-GB" sz="3600" b="1" dirty="0"/>
              <a:t>           G DEAVI ASRITHA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63544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30F61-EB10-DE67-BD9F-8867E1A79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82" y="127651"/>
            <a:ext cx="6345232" cy="6649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F87E41-6BB4-7EFF-382E-777B0DF23FEE}"/>
              </a:ext>
            </a:extLst>
          </p:cNvPr>
          <p:cNvSpPr txBox="1"/>
          <p:nvPr/>
        </p:nvSpPr>
        <p:spPr>
          <a:xfrm>
            <a:off x="727426" y="2770400"/>
            <a:ext cx="428116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3600" b="1" dirty="0"/>
              <a:t>EC23B1135</a:t>
            </a:r>
          </a:p>
          <a:p>
            <a:r>
              <a:rPr lang="en-US" sz="3600" b="1" dirty="0"/>
              <a:t>    ARULMOZHI</a:t>
            </a:r>
          </a:p>
        </p:txBody>
      </p:sp>
    </p:spTree>
    <p:extLst>
      <p:ext uri="{BB962C8B-B14F-4D97-AF65-F5344CB8AC3E}">
        <p14:creationId xmlns:p14="http://schemas.microsoft.com/office/powerpoint/2010/main" val="1938327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08312-F8F8-8E9C-0914-198B0ED72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78" y="109451"/>
            <a:ext cx="6628617" cy="6639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DBAD50-36DF-7C17-8BC9-00449D15B67E}"/>
              </a:ext>
            </a:extLst>
          </p:cNvPr>
          <p:cNvSpPr txBox="1"/>
          <p:nvPr/>
        </p:nvSpPr>
        <p:spPr>
          <a:xfrm>
            <a:off x="7069411" y="2324073"/>
            <a:ext cx="6272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/>
              <a:t>EC23B1014</a:t>
            </a:r>
          </a:p>
          <a:p>
            <a:pPr algn="l"/>
            <a:r>
              <a:rPr lang="en-GB" sz="3600" b="1" dirty="0"/>
              <a:t>          CHALLA PALLAVI</a:t>
            </a:r>
          </a:p>
        </p:txBody>
      </p:sp>
    </p:spTree>
    <p:extLst>
      <p:ext uri="{BB962C8B-B14F-4D97-AF65-F5344CB8AC3E}">
        <p14:creationId xmlns:p14="http://schemas.microsoft.com/office/powerpoint/2010/main" val="423779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484EA-1AAD-3C52-3674-D51C5D705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64795A-9B25-5D73-0F66-DD30ABB72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2" t="5951" r="14373" b="6492"/>
          <a:stretch/>
        </p:blipFill>
        <p:spPr>
          <a:xfrm>
            <a:off x="4978790" y="157640"/>
            <a:ext cx="6789142" cy="6509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2F75BF-FFD3-78F5-3422-D2FA91423279}"/>
                  </a:ext>
                </a:extLst>
              </p14:cNvPr>
              <p14:cNvContentPartPr/>
              <p14:nvPr/>
            </p14:nvContentPartPr>
            <p14:xfrm>
              <a:off x="7482840" y="4800600"/>
              <a:ext cx="15240" cy="15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2F75BF-FFD3-78F5-3422-D2FA914232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0840" y="4038600"/>
                <a:ext cx="1524000" cy="15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6148A7-C1CE-D82D-FED6-AFC3AB13D168}"/>
                  </a:ext>
                </a:extLst>
              </p14:cNvPr>
              <p14:cNvContentPartPr/>
              <p14:nvPr/>
            </p14:nvContentPartPr>
            <p14:xfrm>
              <a:off x="7482840" y="4800600"/>
              <a:ext cx="15240" cy="15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6148A7-C1CE-D82D-FED6-AFC3AB13D1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0840" y="4038600"/>
                <a:ext cx="1524000" cy="15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75E6789-B9F6-6607-726B-0EA3B684C796}"/>
                  </a:ext>
                </a:extLst>
              </p14:cNvPr>
              <p14:cNvContentPartPr/>
              <p14:nvPr/>
            </p14:nvContentPartPr>
            <p14:xfrm>
              <a:off x="7848600" y="2529840"/>
              <a:ext cx="15240" cy="15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75E6789-B9F6-6607-726B-0EA3B684C7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6600" y="1767840"/>
                <a:ext cx="1524000" cy="15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9371BA-87E9-1FD9-7FB3-904928911552}"/>
                  </a:ext>
                </a:extLst>
              </p14:cNvPr>
              <p14:cNvContentPartPr/>
              <p14:nvPr/>
            </p14:nvContentPartPr>
            <p14:xfrm>
              <a:off x="7848600" y="2529840"/>
              <a:ext cx="15240" cy="15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9371BA-87E9-1FD9-7FB3-9049289115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6600" y="1767840"/>
                <a:ext cx="1524000" cy="15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026106-8B22-3916-6F49-A8C8B7678527}"/>
                  </a:ext>
                </a:extLst>
              </p14:cNvPr>
              <p14:cNvContentPartPr/>
              <p14:nvPr/>
            </p14:nvContentPartPr>
            <p14:xfrm>
              <a:off x="9616440" y="2743200"/>
              <a:ext cx="15240" cy="15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026106-8B22-3916-6F49-A8C8B76785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4440" y="1981200"/>
                <a:ext cx="1524000" cy="15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8FAC709-F490-8A58-6061-0B73AE1657BD}"/>
                  </a:ext>
                </a:extLst>
              </p14:cNvPr>
              <p14:cNvContentPartPr/>
              <p14:nvPr/>
            </p14:nvContentPartPr>
            <p14:xfrm>
              <a:off x="9768840" y="365760"/>
              <a:ext cx="15240" cy="15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8FAC709-F490-8A58-6061-0B73AE1657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6840" y="-396240"/>
                <a:ext cx="1524000" cy="15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44FDE4-0AC0-63B8-6AB5-6143F6E48C89}"/>
                  </a:ext>
                </a:extLst>
              </p14:cNvPr>
              <p14:cNvContentPartPr/>
              <p14:nvPr/>
            </p14:nvContentPartPr>
            <p14:xfrm>
              <a:off x="9768840" y="365760"/>
              <a:ext cx="15240" cy="15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44FDE4-0AC0-63B8-6AB5-6143F6E48C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6840" y="-396240"/>
                <a:ext cx="1524000" cy="1524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2597E3A-4530-A5BD-65E0-483B9AB38BA9}"/>
              </a:ext>
            </a:extLst>
          </p:cNvPr>
          <p:cNvSpPr txBox="1"/>
          <p:nvPr/>
        </p:nvSpPr>
        <p:spPr>
          <a:xfrm>
            <a:off x="-1173" y="2762543"/>
            <a:ext cx="49834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EC23B1011 </a:t>
            </a:r>
          </a:p>
          <a:p>
            <a:r>
              <a:rPr lang="en-US" sz="3600" b="1" dirty="0"/>
              <a:t>      NUKALA SUPRIYA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CAA92DC-20C8-F729-6645-02E7DF07BB13}"/>
                  </a:ext>
                </a:extLst>
              </p14:cNvPr>
              <p14:cNvContentPartPr/>
              <p14:nvPr/>
            </p14:nvContentPartPr>
            <p14:xfrm>
              <a:off x="7269480" y="1524000"/>
              <a:ext cx="15240" cy="15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CAA92DC-20C8-F729-6645-02E7DF07BB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7480" y="762000"/>
                <a:ext cx="1524000" cy="15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17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D2ED3D-3352-8248-595C-3BA578FD8E4A}"/>
              </a:ext>
            </a:extLst>
          </p:cNvPr>
          <p:cNvSpPr txBox="1"/>
          <p:nvPr/>
        </p:nvSpPr>
        <p:spPr>
          <a:xfrm>
            <a:off x="6751880" y="2546701"/>
            <a:ext cx="46530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EC23I2020</a:t>
            </a:r>
          </a:p>
          <a:p>
            <a:r>
              <a:rPr lang="en-US" sz="3600" b="1" dirty="0"/>
              <a:t>     M.AKRAM BAIG</a:t>
            </a:r>
          </a:p>
        </p:txBody>
      </p:sp>
      <p:pic>
        <p:nvPicPr>
          <p:cNvPr id="3" name="Picture 2" descr="A collage of trees and buildings&#10;&#10;Description automatically generated">
            <a:extLst>
              <a:ext uri="{FF2B5EF4-FFF2-40B4-BE49-F238E27FC236}">
                <a16:creationId xmlns:a16="http://schemas.microsoft.com/office/drawing/2014/main" id="{1C7F9AA6-CBBB-3144-E88E-5F9C2729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9" y="135147"/>
            <a:ext cx="5702531" cy="6587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23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8E32D9-1864-3B73-39FD-54B21C160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2530"/>
            <a:ext cx="6212525" cy="6557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10354C-542E-DABA-FD44-35EB17D32B1E}"/>
              </a:ext>
            </a:extLst>
          </p:cNvPr>
          <p:cNvSpPr txBox="1"/>
          <p:nvPr/>
        </p:nvSpPr>
        <p:spPr>
          <a:xfrm>
            <a:off x="358031" y="2557252"/>
            <a:ext cx="438372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sz="3600" b="1" dirty="0"/>
              <a:t>EC23B1031</a:t>
            </a:r>
          </a:p>
          <a:p>
            <a:r>
              <a:rPr lang="en-GB" sz="3600" b="1" dirty="0"/>
              <a:t>        S.AKSHAYA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1187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79977-DE0E-71DC-F4FC-17A27A05F609}"/>
              </a:ext>
            </a:extLst>
          </p:cNvPr>
          <p:cNvSpPr txBox="1"/>
          <p:nvPr/>
        </p:nvSpPr>
        <p:spPr>
          <a:xfrm>
            <a:off x="6212378" y="2565073"/>
            <a:ext cx="68525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EC23I2010</a:t>
            </a:r>
          </a:p>
          <a:p>
            <a:r>
              <a:rPr lang="en-US" sz="3600" b="1" dirty="0"/>
              <a:t>         K.VENKATA MANISH</a:t>
            </a:r>
          </a:p>
        </p:txBody>
      </p:sp>
      <p:pic>
        <p:nvPicPr>
          <p:cNvPr id="3" name="Picture 2" descr="A collage of a fire hydrant&#10;&#10;Description automatically generated">
            <a:extLst>
              <a:ext uri="{FF2B5EF4-FFF2-40B4-BE49-F238E27FC236}">
                <a16:creationId xmlns:a16="http://schemas.microsoft.com/office/drawing/2014/main" id="{84C010A4-6B5D-5A53-C06D-48A29D11D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" t="1990" r="2673" b="2315"/>
          <a:stretch/>
        </p:blipFill>
        <p:spPr>
          <a:xfrm>
            <a:off x="244928" y="256309"/>
            <a:ext cx="5649686" cy="6345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798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4A1A07-7012-9BDC-AC40-E2F993218C8D}"/>
              </a:ext>
            </a:extLst>
          </p:cNvPr>
          <p:cNvSpPr txBox="1"/>
          <p:nvPr/>
        </p:nvSpPr>
        <p:spPr>
          <a:xfrm>
            <a:off x="2489898" y="438499"/>
            <a:ext cx="751114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>
                <a:solidFill>
                  <a:srgbClr val="0070C0"/>
                </a:solidFill>
                <a:latin typeface="Arial Black"/>
              </a:rPr>
              <a:t>TEAM MEMBERS</a:t>
            </a:r>
            <a:endParaRPr lang="en-IN" sz="6000">
              <a:solidFill>
                <a:srgbClr val="0070C0"/>
              </a:solidFill>
              <a:latin typeface="Arial Black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EE2D93-FA08-746E-F46E-F5D08D5A17B7}"/>
              </a:ext>
            </a:extLst>
          </p:cNvPr>
          <p:cNvSpPr/>
          <p:nvPr/>
        </p:nvSpPr>
        <p:spPr>
          <a:xfrm>
            <a:off x="181704" y="2039814"/>
            <a:ext cx="3786554" cy="376310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rgbClr val="00B050"/>
              </a:solidFill>
              <a:latin typeface="ROG Font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E4D33-6C4D-7FD4-9ECF-664163F77390}"/>
              </a:ext>
            </a:extLst>
          </p:cNvPr>
          <p:cNvSpPr txBox="1"/>
          <p:nvPr/>
        </p:nvSpPr>
        <p:spPr>
          <a:xfrm>
            <a:off x="486505" y="2394439"/>
            <a:ext cx="37279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SUB GROUP-1</a:t>
            </a:r>
          </a:p>
          <a:p>
            <a:pPr algn="l"/>
            <a:endParaRPr lang="en-US" sz="3600" b="1" dirty="0">
              <a:solidFill>
                <a:schemeClr val="accent6">
                  <a:lumMod val="75000"/>
                </a:schemeClr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303DC-F811-9E35-22E5-13B7F077222C}"/>
              </a:ext>
            </a:extLst>
          </p:cNvPr>
          <p:cNvSpPr txBox="1"/>
          <p:nvPr/>
        </p:nvSpPr>
        <p:spPr>
          <a:xfrm>
            <a:off x="670110" y="3147646"/>
            <a:ext cx="345348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Comic Sans MS"/>
              </a:rPr>
              <a:t>EC23B1102</a:t>
            </a:r>
          </a:p>
          <a:p>
            <a:r>
              <a:rPr lang="en-US" sz="3600" b="1" dirty="0">
                <a:latin typeface="Comic Sans MS"/>
              </a:rPr>
              <a:t>EC23B1061</a:t>
            </a:r>
          </a:p>
          <a:p>
            <a:r>
              <a:rPr lang="en-US" sz="3600" b="1" dirty="0">
                <a:latin typeface="Comic Sans MS"/>
              </a:rPr>
              <a:t>EC23B1120</a:t>
            </a:r>
          </a:p>
          <a:p>
            <a:r>
              <a:rPr lang="en-US" sz="3600" b="1" dirty="0">
                <a:latin typeface="Comic Sans MS"/>
              </a:rPr>
              <a:t>EC23B1135</a:t>
            </a:r>
            <a:endParaRPr lang="en-IN" sz="3600" b="1" dirty="0">
              <a:latin typeface="Comic Sans MS"/>
            </a:endParaRPr>
          </a:p>
          <a:p>
            <a:pPr algn="l"/>
            <a:endParaRPr lang="en-US" sz="3600" b="1" dirty="0">
              <a:latin typeface="Comic Sans M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0815E9-7E5C-029B-B919-2413C33247BB}"/>
              </a:ext>
            </a:extLst>
          </p:cNvPr>
          <p:cNvSpPr/>
          <p:nvPr/>
        </p:nvSpPr>
        <p:spPr>
          <a:xfrm>
            <a:off x="4214445" y="2039815"/>
            <a:ext cx="3774831" cy="376310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>
              <a:solidFill>
                <a:srgbClr val="00B050"/>
              </a:solidFill>
              <a:latin typeface="ROG Font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BAF4452-17B8-0B8F-73E3-78A68C5BA107}"/>
              </a:ext>
            </a:extLst>
          </p:cNvPr>
          <p:cNvSpPr/>
          <p:nvPr/>
        </p:nvSpPr>
        <p:spPr>
          <a:xfrm>
            <a:off x="8170982" y="2039813"/>
            <a:ext cx="3774831" cy="37631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rgbClr val="00B050"/>
              </a:solidFill>
              <a:latin typeface="ROG Font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28B12-8373-E6EE-9F2F-F9BBE6E03623}"/>
              </a:ext>
            </a:extLst>
          </p:cNvPr>
          <p:cNvSpPr txBox="1"/>
          <p:nvPr/>
        </p:nvSpPr>
        <p:spPr>
          <a:xfrm>
            <a:off x="4437185" y="2426677"/>
            <a:ext cx="38334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00B050"/>
                </a:solidFill>
                <a:latin typeface="Tahoma"/>
                <a:ea typeface="Tahoma"/>
                <a:cs typeface="Tahoma"/>
              </a:rPr>
              <a:t>SUB GROUP-2</a:t>
            </a:r>
          </a:p>
          <a:p>
            <a:pPr algn="l"/>
            <a:endParaRPr lang="en-US" sz="3600" b="1">
              <a:solidFill>
                <a:srgbClr val="00B050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3B34A5-CE55-50FE-3CA0-6AA45FDBD95F}"/>
              </a:ext>
            </a:extLst>
          </p:cNvPr>
          <p:cNvSpPr txBox="1"/>
          <p:nvPr/>
        </p:nvSpPr>
        <p:spPr>
          <a:xfrm>
            <a:off x="4718538" y="3083169"/>
            <a:ext cx="350519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Comic Sans MS"/>
              </a:rPr>
              <a:t>EC23B1024</a:t>
            </a:r>
          </a:p>
          <a:p>
            <a:r>
              <a:rPr lang="en-US" sz="3600" b="1" dirty="0">
                <a:latin typeface="Comic Sans MS"/>
              </a:rPr>
              <a:t>EC23B1127</a:t>
            </a:r>
          </a:p>
          <a:p>
            <a:r>
              <a:rPr lang="en-US" sz="3600" b="1" dirty="0">
                <a:latin typeface="Comic Sans MS"/>
              </a:rPr>
              <a:t>EC23I2020</a:t>
            </a:r>
          </a:p>
          <a:p>
            <a:r>
              <a:rPr lang="en-US" sz="3600" b="1" dirty="0">
                <a:latin typeface="Comic Sans MS"/>
              </a:rPr>
              <a:t>EC23I2010</a:t>
            </a:r>
          </a:p>
          <a:p>
            <a:endParaRPr lang="en-US" b="1" dirty="0">
              <a:latin typeface="Comic Sans M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9460CE-82FD-7D4D-5EE8-7186956799CC}"/>
              </a:ext>
            </a:extLst>
          </p:cNvPr>
          <p:cNvSpPr txBox="1"/>
          <p:nvPr/>
        </p:nvSpPr>
        <p:spPr>
          <a:xfrm>
            <a:off x="8352693" y="2368062"/>
            <a:ext cx="38393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3">
                    <a:lumMod val="75000"/>
                  </a:schemeClr>
                </a:solidFill>
                <a:latin typeface="Tahoma"/>
                <a:ea typeface="Tahoma"/>
                <a:cs typeface="Segoe UI"/>
              </a:rPr>
              <a:t>SUB GROUP-3​</a:t>
            </a:r>
          </a:p>
          <a:p>
            <a:r>
              <a:rPr lang="en-US" sz="3600" b="1">
                <a:solidFill>
                  <a:schemeClr val="accent3">
                    <a:lumMod val="75000"/>
                  </a:schemeClr>
                </a:solidFill>
                <a:latin typeface="Tahoma"/>
                <a:ea typeface="Tahoma"/>
                <a:cs typeface="Segoe UI"/>
              </a:rPr>
              <a:t>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A0CB49-5226-A16B-7834-8C83229FA802}"/>
              </a:ext>
            </a:extLst>
          </p:cNvPr>
          <p:cNvSpPr txBox="1"/>
          <p:nvPr/>
        </p:nvSpPr>
        <p:spPr>
          <a:xfrm>
            <a:off x="8663355" y="3083168"/>
            <a:ext cx="328246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Comic Sans MS"/>
              </a:rPr>
              <a:t>EC23B1014</a:t>
            </a:r>
          </a:p>
          <a:p>
            <a:r>
              <a:rPr lang="en-IN" sz="3600" b="1" dirty="0">
                <a:latin typeface="Comic Sans MS"/>
              </a:rPr>
              <a:t>EC23B1011</a:t>
            </a:r>
          </a:p>
          <a:p>
            <a:pPr algn="l"/>
            <a:r>
              <a:rPr lang="en-IN" sz="3600" b="1" dirty="0">
                <a:latin typeface="Comic Sans MS"/>
              </a:rPr>
              <a:t>EC23B1002</a:t>
            </a:r>
          </a:p>
          <a:p>
            <a:r>
              <a:rPr lang="en-IN" sz="3600" b="1" dirty="0">
                <a:latin typeface="Comic Sans MS"/>
              </a:rPr>
              <a:t>EC23B1031</a:t>
            </a:r>
          </a:p>
          <a:p>
            <a:endParaRPr lang="en-US" b="1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38324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9CDF7-8865-1865-13C8-D191140A1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87" y="125015"/>
            <a:ext cx="6607969" cy="660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3B051-8627-8F21-0C92-BA592D676DFF}"/>
              </a:ext>
            </a:extLst>
          </p:cNvPr>
          <p:cNvSpPr txBox="1"/>
          <p:nvPr/>
        </p:nvSpPr>
        <p:spPr>
          <a:xfrm>
            <a:off x="511969" y="2321719"/>
            <a:ext cx="649843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sz="3600" b="1" dirty="0"/>
              <a:t>EC23B1120</a:t>
            </a:r>
          </a:p>
          <a:p>
            <a:pPr algn="l"/>
            <a:r>
              <a:rPr lang="en-GB" sz="3600" b="1" dirty="0"/>
              <a:t>       RITHANYA 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58834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A7FCB8-0EFA-9DBB-42F1-5143AF537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6" y="72265"/>
            <a:ext cx="6016102" cy="67134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D2FDDB-5350-D980-B3F5-71C4AC412B7B}"/>
              </a:ext>
            </a:extLst>
          </p:cNvPr>
          <p:cNvSpPr txBox="1"/>
          <p:nvPr/>
        </p:nvSpPr>
        <p:spPr>
          <a:xfrm>
            <a:off x="6424453" y="2651251"/>
            <a:ext cx="589896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3600" b="1">
                <a:latin typeface="Avenir Next LT Pro"/>
                <a:cs typeface="Sabon Next LT"/>
              </a:rPr>
              <a:t>EC23B1127</a:t>
            </a:r>
          </a:p>
          <a:p>
            <a:r>
              <a:rPr lang="en-US" sz="3600" b="1">
                <a:latin typeface="Avenir Next LT Pro"/>
              </a:rPr>
              <a:t>       M.SOMESHWAR RAJ</a:t>
            </a:r>
            <a:endParaRPr lang="en-US" sz="3600" b="1">
              <a:latin typeface="Avenir Next LT Pro"/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992890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99480E-20FF-EFA5-04CE-B4589F547F4E}"/>
              </a:ext>
            </a:extLst>
          </p:cNvPr>
          <p:cNvSpPr txBox="1"/>
          <p:nvPr/>
        </p:nvSpPr>
        <p:spPr>
          <a:xfrm>
            <a:off x="2046941" y="1538941"/>
            <a:ext cx="68878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/>
              <a:t>THANK YOU</a:t>
            </a:r>
          </a:p>
        </p:txBody>
      </p:sp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D93ACFF8-0CB0-0823-967B-FDF36F9B88C8}"/>
              </a:ext>
            </a:extLst>
          </p:cNvPr>
          <p:cNvSpPr/>
          <p:nvPr/>
        </p:nvSpPr>
        <p:spPr>
          <a:xfrm>
            <a:off x="1687286" y="1015093"/>
            <a:ext cx="8267700" cy="4827814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A9D4C-5E99-46BF-C182-0C7232FD1784}"/>
              </a:ext>
            </a:extLst>
          </p:cNvPr>
          <p:cNvSpPr txBox="1"/>
          <p:nvPr/>
        </p:nvSpPr>
        <p:spPr>
          <a:xfrm>
            <a:off x="3418115" y="2726872"/>
            <a:ext cx="613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  <a:latin typeface="Algerian" panose="04020705040A02060702" pitchFamily="82" charset="0"/>
              </a:rPr>
              <a:t>THANK YOU</a:t>
            </a:r>
            <a:endParaRPr lang="en-IN" sz="7200" dirty="0">
              <a:solidFill>
                <a:schemeClr val="bg2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81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:a16="http://schemas.microsoft.com/office/drawing/2014/main" id="{B4DEE869-DC32-8986-36EF-011AAB821C14}"/>
              </a:ext>
            </a:extLst>
          </p:cNvPr>
          <p:cNvSpPr/>
          <p:nvPr/>
        </p:nvSpPr>
        <p:spPr>
          <a:xfrm>
            <a:off x="1186541" y="484414"/>
            <a:ext cx="9519557" cy="5263243"/>
          </a:xfrm>
          <a:prstGeom prst="horizontalScroll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DDF29-93CB-B2ED-38A7-BDD7025EBAF6}"/>
              </a:ext>
            </a:extLst>
          </p:cNvPr>
          <p:cNvSpPr txBox="1"/>
          <p:nvPr/>
        </p:nvSpPr>
        <p:spPr>
          <a:xfrm>
            <a:off x="2906486" y="1736271"/>
            <a:ext cx="659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FINAL COLLAGE</a:t>
            </a:r>
            <a:endParaRPr lang="en-IN" sz="5400" b="1" dirty="0">
              <a:solidFill>
                <a:schemeClr val="accent3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9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>
            <a:extLst>
              <a:ext uri="{FF2B5EF4-FFF2-40B4-BE49-F238E27FC236}">
                <a16:creationId xmlns:a16="http://schemas.microsoft.com/office/drawing/2014/main" id="{4C2D9A17-330C-612D-7A0B-87A2C9614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33"/>
          <a:stretch>
            <a:fillRect/>
          </a:stretch>
        </p:blipFill>
        <p:spPr bwMode="auto">
          <a:xfrm>
            <a:off x="7191375" y="0"/>
            <a:ext cx="4638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4">
            <a:extLst>
              <a:ext uri="{FF2B5EF4-FFF2-40B4-BE49-F238E27FC236}">
                <a16:creationId xmlns:a16="http://schemas.microsoft.com/office/drawing/2014/main" id="{E4BE2D28-CBC7-28C7-A1BC-AEECD1A3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3" y="5407025"/>
            <a:ext cx="7778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>
            <a:extLst>
              <a:ext uri="{FF2B5EF4-FFF2-40B4-BE49-F238E27FC236}">
                <a16:creationId xmlns:a16="http://schemas.microsoft.com/office/drawing/2014/main" id="{84A4F60C-772E-CF71-3219-87350F60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40600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>
            <a:extLst>
              <a:ext uri="{FF2B5EF4-FFF2-40B4-BE49-F238E27FC236}">
                <a16:creationId xmlns:a16="http://schemas.microsoft.com/office/drawing/2014/main" id="{D71B7F73-4E4C-2FB6-CD19-2D1946E0D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3"/>
          <a:stretch>
            <a:fillRect/>
          </a:stretch>
        </p:blipFill>
        <p:spPr bwMode="auto">
          <a:xfrm>
            <a:off x="5907088" y="1943100"/>
            <a:ext cx="1293812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0">
            <a:extLst>
              <a:ext uri="{FF2B5EF4-FFF2-40B4-BE49-F238E27FC236}">
                <a16:creationId xmlns:a16="http://schemas.microsoft.com/office/drawing/2014/main" id="{F4B703B5-40BE-906E-E924-71BBE060D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49899">
            <a:off x="10075863" y="2471738"/>
            <a:ext cx="854075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3FEEB2-090E-4F72-E09F-AEE6B3DB96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58025" t="7309" r="-3147" b="48732"/>
          <a:stretch/>
        </p:blipFill>
        <p:spPr>
          <a:xfrm rot="21372858" flipH="1">
            <a:off x="1339250" y="5096105"/>
            <a:ext cx="5983165" cy="1983411"/>
          </a:xfrm>
          <a:prstGeom prst="rect">
            <a:avLst/>
          </a:prstGeom>
        </p:spPr>
      </p:pic>
      <p:pic>
        <p:nvPicPr>
          <p:cNvPr id="13321" name="Picture 15">
            <a:extLst>
              <a:ext uri="{FF2B5EF4-FFF2-40B4-BE49-F238E27FC236}">
                <a16:creationId xmlns:a16="http://schemas.microsoft.com/office/drawing/2014/main" id="{666F072D-3920-6FDF-4D6B-497AE70C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897063"/>
            <a:ext cx="884237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7">
            <a:extLst>
              <a:ext uri="{FF2B5EF4-FFF2-40B4-BE49-F238E27FC236}">
                <a16:creationId xmlns:a16="http://schemas.microsoft.com/office/drawing/2014/main" id="{934A5DF1-53D9-A217-446A-4646D83BF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7" b="36504"/>
          <a:stretch>
            <a:fillRect/>
          </a:stretch>
        </p:blipFill>
        <p:spPr bwMode="auto">
          <a:xfrm rot="1505653">
            <a:off x="10964863" y="4789488"/>
            <a:ext cx="8191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8">
            <a:extLst>
              <a:ext uri="{FF2B5EF4-FFF2-40B4-BE49-F238E27FC236}">
                <a16:creationId xmlns:a16="http://schemas.microsoft.com/office/drawing/2014/main" id="{29BD2740-6352-1F23-B218-50F81ECA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2090738"/>
            <a:ext cx="173355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9">
            <a:extLst>
              <a:ext uri="{FF2B5EF4-FFF2-40B4-BE49-F238E27FC236}">
                <a16:creationId xmlns:a16="http://schemas.microsoft.com/office/drawing/2014/main" id="{CD0B074A-542A-1367-6532-8465953F3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t="29880" r="17686" b="25287"/>
          <a:stretch>
            <a:fillRect/>
          </a:stretch>
        </p:blipFill>
        <p:spPr bwMode="auto">
          <a:xfrm rot="-3286679">
            <a:off x="4184650" y="5045075"/>
            <a:ext cx="371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20">
            <a:extLst>
              <a:ext uri="{FF2B5EF4-FFF2-40B4-BE49-F238E27FC236}">
                <a16:creationId xmlns:a16="http://schemas.microsoft.com/office/drawing/2014/main" id="{9540E022-6A06-C2E7-20E3-1559DB869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4754563"/>
            <a:ext cx="3873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21">
            <a:extLst>
              <a:ext uri="{FF2B5EF4-FFF2-40B4-BE49-F238E27FC236}">
                <a16:creationId xmlns:a16="http://schemas.microsoft.com/office/drawing/2014/main" id="{74F24D50-31E4-C350-7979-E9C67185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4794250"/>
            <a:ext cx="3016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7" name="Picture 22">
            <a:extLst>
              <a:ext uri="{FF2B5EF4-FFF2-40B4-BE49-F238E27FC236}">
                <a16:creationId xmlns:a16="http://schemas.microsoft.com/office/drawing/2014/main" id="{0016885E-E5B6-C60C-1810-1FA0931CA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4" t="29724" r="12376" b="27911"/>
          <a:stretch>
            <a:fillRect/>
          </a:stretch>
        </p:blipFill>
        <p:spPr bwMode="auto">
          <a:xfrm>
            <a:off x="2436813" y="5008563"/>
            <a:ext cx="19494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8" name="Picture 23">
            <a:extLst>
              <a:ext uri="{FF2B5EF4-FFF2-40B4-BE49-F238E27FC236}">
                <a16:creationId xmlns:a16="http://schemas.microsoft.com/office/drawing/2014/main" id="{C102E263-8017-9027-2F88-0AB4E9DC4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1" t="11362" r="342" b="20612"/>
          <a:stretch>
            <a:fillRect/>
          </a:stretch>
        </p:blipFill>
        <p:spPr bwMode="auto">
          <a:xfrm rot="-413256">
            <a:off x="1528763" y="4764088"/>
            <a:ext cx="197326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9" name="Picture 25">
            <a:extLst>
              <a:ext uri="{FF2B5EF4-FFF2-40B4-BE49-F238E27FC236}">
                <a16:creationId xmlns:a16="http://schemas.microsoft.com/office/drawing/2014/main" id="{8B5DEDF6-1EC5-9EA6-806D-43580F09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4" y="812801"/>
            <a:ext cx="931172" cy="93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131AB6-1451-C87A-879A-C7AC0C1FA2C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089" r="10688"/>
          <a:stretch/>
        </p:blipFill>
        <p:spPr>
          <a:xfrm>
            <a:off x="46038" y="2154238"/>
            <a:ext cx="1565275" cy="43275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13330" name="Picture 27">
            <a:extLst>
              <a:ext uri="{FF2B5EF4-FFF2-40B4-BE49-F238E27FC236}">
                <a16:creationId xmlns:a16="http://schemas.microsoft.com/office/drawing/2014/main" id="{115354CE-49A1-20FE-8D3D-6E59F98A5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11398" r="2417" b="12608"/>
          <a:stretch>
            <a:fillRect/>
          </a:stretch>
        </p:blipFill>
        <p:spPr bwMode="auto">
          <a:xfrm>
            <a:off x="8793480" y="2890838"/>
            <a:ext cx="720725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2" name="Picture 30">
            <a:extLst>
              <a:ext uri="{FF2B5EF4-FFF2-40B4-BE49-F238E27FC236}">
                <a16:creationId xmlns:a16="http://schemas.microsoft.com/office/drawing/2014/main" id="{93909A1E-F92B-DF61-0BB7-4EC9B1131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2081213"/>
            <a:ext cx="17621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3">
            <a:extLst>
              <a:ext uri="{FF2B5EF4-FFF2-40B4-BE49-F238E27FC236}">
                <a16:creationId xmlns:a16="http://schemas.microsoft.com/office/drawing/2014/main" id="{EF98F073-4E59-B11D-C864-65C30DD1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4773613"/>
            <a:ext cx="2232025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Picture 34">
            <a:extLst>
              <a:ext uri="{FF2B5EF4-FFF2-40B4-BE49-F238E27FC236}">
                <a16:creationId xmlns:a16="http://schemas.microsoft.com/office/drawing/2014/main" id="{67A1EFBC-5F81-8919-7154-00A02E1A5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9144" b="41312"/>
          <a:stretch>
            <a:fillRect/>
          </a:stretch>
        </p:blipFill>
        <p:spPr bwMode="auto">
          <a:xfrm rot="-425171">
            <a:off x="-101600" y="5772150"/>
            <a:ext cx="25463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35">
            <a:extLst>
              <a:ext uri="{FF2B5EF4-FFF2-40B4-BE49-F238E27FC236}">
                <a16:creationId xmlns:a16="http://schemas.microsoft.com/office/drawing/2014/main" id="{6B780A4D-581B-DEE5-02D0-DEBA3091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t="29509" r="22322" b="33012"/>
          <a:stretch>
            <a:fillRect/>
          </a:stretch>
        </p:blipFill>
        <p:spPr bwMode="auto">
          <a:xfrm>
            <a:off x="296863" y="-14288"/>
            <a:ext cx="1173162" cy="1076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36">
            <a:extLst>
              <a:ext uri="{FF2B5EF4-FFF2-40B4-BE49-F238E27FC236}">
                <a16:creationId xmlns:a16="http://schemas.microsoft.com/office/drawing/2014/main" id="{17761CEE-E23C-90C8-8382-4D5A2CA7F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0" y="5046663"/>
            <a:ext cx="191452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7" name="Picture 39">
            <a:extLst>
              <a:ext uri="{FF2B5EF4-FFF2-40B4-BE49-F238E27FC236}">
                <a16:creationId xmlns:a16="http://schemas.microsoft.com/office/drawing/2014/main" id="{67B118EB-D2BA-EAC2-01B3-069CBEFA3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326" y="6207788"/>
            <a:ext cx="452728" cy="47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8" name="Picture 40">
            <a:extLst>
              <a:ext uri="{FF2B5EF4-FFF2-40B4-BE49-F238E27FC236}">
                <a16:creationId xmlns:a16="http://schemas.microsoft.com/office/drawing/2014/main" id="{A4ADDC4E-C0E8-658F-B9EA-5D46743F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8382">
            <a:off x="11068050" y="5932488"/>
            <a:ext cx="236538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0069D9-534D-B225-3029-88E63DDD0E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70025" y="2058988"/>
            <a:ext cx="1084263" cy="31210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3340" name="Picture 43">
            <a:extLst>
              <a:ext uri="{FF2B5EF4-FFF2-40B4-BE49-F238E27FC236}">
                <a16:creationId xmlns:a16="http://schemas.microsoft.com/office/drawing/2014/main" id="{D4CD6D2F-707A-23B1-B0E2-EE3685DC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475" y="1620838"/>
            <a:ext cx="32766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1" name="Picture 44">
            <a:extLst>
              <a:ext uri="{FF2B5EF4-FFF2-40B4-BE49-F238E27FC236}">
                <a16:creationId xmlns:a16="http://schemas.microsoft.com/office/drawing/2014/main" id="{643FDD3D-2A79-D90D-F4C1-2C6DA7C8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4486275"/>
            <a:ext cx="4857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Picture 46">
            <a:extLst>
              <a:ext uri="{FF2B5EF4-FFF2-40B4-BE49-F238E27FC236}">
                <a16:creationId xmlns:a16="http://schemas.microsoft.com/office/drawing/2014/main" id="{D19C05BE-FCA8-3156-032A-A15E44C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76" y="5029033"/>
            <a:ext cx="846073" cy="817427"/>
          </a:xfrm>
          <a:prstGeom prst="rect">
            <a:avLst/>
          </a:prstGeom>
          <a:noFill/>
          <a:ln>
            <a:noFill/>
          </a:ln>
          <a:scene3d>
            <a:camera prst="isometricBottom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5B5067E-A588-1617-43DF-657DDE3AB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4184">
            <a:off x="3947587" y="5722115"/>
            <a:ext cx="10795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23FBF-D4D0-7D46-B257-B019C544D7E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backgroundMark x1="28500" y1="45750" x2="24625" y2="54500"/>
                        <a14:backgroundMark x1="24625" y1="54500" x2="22750" y2="6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5" t="29500" r="15103" b="566"/>
          <a:stretch/>
        </p:blipFill>
        <p:spPr>
          <a:xfrm rot="20961007">
            <a:off x="4191527" y="4966951"/>
            <a:ext cx="684700" cy="403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CC9E43-A422-9C3C-C2A4-6BA3F3CCDF1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42539" y="4340608"/>
            <a:ext cx="865054" cy="79145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4" name="Picture 43">
            <a:extLst>
              <a:ext uri="{FF2B5EF4-FFF2-40B4-BE49-F238E27FC236}">
                <a16:creationId xmlns:a16="http://schemas.microsoft.com/office/drawing/2014/main" id="{6D721656-AC31-13B6-74AD-BF096918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03" y="1325125"/>
            <a:ext cx="32766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2D032-4BB3-4634-8A71-54C9E5FD12A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627" b="96660" l="8222" r="93308">
                        <a14:foregroundMark x1="21224" y1="54813" x2="22945" y2="64637"/>
                        <a14:foregroundMark x1="17017" y1="78193" x2="17017" y2="87819"/>
                        <a14:foregroundMark x1="11472" y1="74656" x2="8222" y2="66798"/>
                        <a14:foregroundMark x1="9943" y1="47151" x2="9369" y2="53045"/>
                        <a14:foregroundMark x1="10899" y1="78193" x2="14723" y2="92731"/>
                        <a14:foregroundMark x1="80497" y1="60118" x2="80497" y2="60118"/>
                        <a14:foregroundMark x1="80115" y1="58546" x2="82409" y2="59136"/>
                        <a14:foregroundMark x1="78776" y1="58939" x2="83556" y2="59725"/>
                        <a14:foregroundMark x1="77055" y1="58350" x2="77438" y2="58546"/>
                        <a14:foregroundMark x1="76673" y1="59332" x2="78203" y2="69941"/>
                        <a14:foregroundMark x1="85277" y1="52063" x2="88910" y2="64440"/>
                        <a14:foregroundMark x1="91587" y1="51081" x2="93308" y2="70727"/>
                        <a14:foregroundMark x1="86998" y1="87623" x2="85086" y2="90766"/>
                        <a14:foregroundMark x1="82600" y1="85462" x2="81453" y2="90373"/>
                        <a14:foregroundMark x1="80497" y1="80943" x2="81071" y2="90373"/>
                        <a14:foregroundMark x1="79159" y1="85462" x2="79159" y2="91159"/>
                        <a14:foregroundMark x1="77629" y1="92731" x2="82792" y2="92141"/>
                        <a14:foregroundMark x1="78203" y1="93517" x2="86042" y2="89980"/>
                        <a14:foregroundMark x1="86998" y1="90373" x2="85660" y2="93124"/>
                        <a14:foregroundMark x1="76864" y1="91552" x2="77629" y2="966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0617" y="3973079"/>
            <a:ext cx="1332175" cy="1296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13447-A96E-DC5F-EE4F-889C554582A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2513" r="89948">
                        <a14:foregroundMark x1="8492" y1="57815" x2="2513" y2="66887"/>
                        <a14:backgroundMark x1="68111" y1="14636" x2="88128" y2="27682"/>
                        <a14:backgroundMark x1="81629" y1="35033" x2="81196" y2="25960"/>
                        <a14:backgroundMark x1="82669" y1="26093" x2="81889" y2="39669"/>
                        <a14:backgroundMark x1="81456" y1="28808" x2="76430" y2="83113"/>
                        <a14:backgroundMark x1="75563" y1="81656" x2="77470" y2="84371"/>
                        <a14:backgroundMark x1="71057" y1="97947" x2="71057" y2="97947"/>
                        <a14:backgroundMark x1="68284" y1="89934" x2="78943" y2="90265"/>
                        <a14:backgroundMark x1="78596" y1="26821" x2="78856" y2="35894"/>
                        <a14:backgroundMark x1="76776" y1="45828" x2="76776" y2="30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84" y="-422435"/>
            <a:ext cx="2385207" cy="312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584AEC-6F07-ECEC-6EF7-13C12470784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617903" y="4884875"/>
            <a:ext cx="1117314" cy="590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01 0.0125 L 0.02201 0.01273 C 0.02383 0.00857 0.02552 0.00463 0.02748 0.00093 C 0.02813 -0.00023 0.02891 -0.00069 0.02943 -0.00162 C 0.02995 -0.00254 0.03021 -0.00393 0.03073 -0.00486 C 0.03138 -0.00578 0.03216 -0.00648 0.03268 -0.0074 C 0.0362 -0.01435 0.03607 -0.01666 0.04011 -0.02222 C 0.04089 -0.02338 0.04154 -0.025 0.04245 -0.02569 C 0.04375 -0.02662 0.04518 -0.02662 0.04662 -0.02731 C 0.04844 -0.02639 0.05039 -0.02592 0.05222 -0.02477 C 0.05326 -0.0243 0.05404 -0.02291 0.05508 -0.02222 C 0.0556 -0.02199 0.05625 -0.02176 0.0569 -0.02153 C 0.05781 -0.02037 0.0586 -0.01898 0.05964 -0.01828 C 0.06354 -0.01551 0.0724 -0.02014 0.07409 -0.0206 C 0.07643 -0.02268 0.07865 -0.025 0.08112 -0.02639 C 0.08151 -0.02662 0.08203 -0.02708 0.08255 -0.02731 C 0.08737 -0.02916 0.0836 -0.02708 0.08672 -0.02893 C 0.08919 -0.03194 0.08815 -0.03125 0.09271 -0.03148 L 0.1444 -0.03217 C 0.14492 -0.03264 0.14544 -0.0324 0.14584 -0.0331 C 0.14857 -0.03727 0.15052 -0.04352 0.15378 -0.04629 C 0.15729 -0.04953 0.1556 -0.04838 0.15886 -0.04953 C 0.16823 -0.04467 0.17748 -0.03889 0.18685 -0.03472 C 0.19427 -0.03148 0.20182 -0.02986 0.20925 -0.02731 C 0.2112 -0.02662 0.21328 -0.02569 0.21524 -0.02477 C 0.2181 -0.025 0.22084 -0.02477 0.2237 -0.02569 C 0.22669 -0.02639 0.22956 -0.02801 0.23255 -0.02986 C 0.23347 -0.03032 0.23425 -0.03194 0.23529 -0.03217 C 0.23724 -0.0331 0.23932 -0.03287 0.24141 -0.0331 C 0.24401 -0.03403 0.24662 -0.03541 0.24922 -0.03565 C 0.27435 -0.03657 0.26979 -0.03796 0.28138 -0.03403 C 0.28268 -0.03426 0.28386 -0.03449 0.28516 -0.03472 C 0.2918 -0.03657 0.29141 -0.03657 0.29584 -0.03796 C 0.29649 -0.03889 0.29701 -0.03981 0.29779 -0.04051 C 0.29818 -0.04097 0.2987 -0.0412 0.29909 -0.04143 C 0.30104 -0.04236 0.30156 -0.04236 0.30378 -0.04305 C 0.30482 -0.04421 0.30586 -0.04537 0.30703 -0.04629 C 0.31094 -0.04977 0.31914 -0.04421 0.32057 -0.04375 C 0.3237 -0.04282 0.32682 -0.0419 0.32982 -0.04051 C 0.33086 -0.04004 0.33177 -0.03935 0.33268 -0.03889 C 0.33438 -0.03796 0.33542 -0.03773 0.33737 -0.03727 C 0.3388 -0.03541 0.3388 -0.03518 0.34063 -0.03403 C 0.34141 -0.03333 0.34206 -0.03264 0.34297 -0.03217 C 0.3444 -0.03148 0.34597 -0.03125 0.34753 -0.03055 C 0.3487 -0.03009 0.34974 -0.0294 0.35078 -0.02893 C 0.35352 -0.02801 0.35768 -0.02778 0.36016 -0.02731 C 0.36133 -0.02708 0.36263 -0.02662 0.36393 -0.02639 C 0.36498 -0.02361 0.36615 -0.02106 0.36719 -0.01828 C 0.36823 -0.01481 0.36953 -0.00903 0.37044 -0.00486 C 0.37057 -0.00324 0.37057 0.00324 0.37175 0.0051 C 0.37331 0.00741 0.37526 0.0088 0.37695 0.01088 C 0.37774 0.01181 0.37826 0.01343 0.3793 0.01412 C 0.38047 0.01505 0.38177 0.01482 0.38294 0.01505 C 0.38893 0.01551 0.39479 0.01551 0.40065 0.01574 C 0.40834 0.02963 0.39896 0.01227 0.40443 0.02315 C 0.40508 0.02477 0.40599 0.02593 0.40677 0.02732 C 0.40847 0.03102 0.40664 0.0294 0.40912 0.03079 C 0.41133 0.03472 0.4125 0.03681 0.41472 0.04144 C 0.41537 0.04306 0.41576 0.04491 0.41654 0.04653 C 0.4181 0.05023 0.41979 0.05394 0.42162 0.05718 C 0.42214 0.0581 0.42266 0.0588 0.42305 0.05972 C 0.4237 0.06135 0.42409 0.0632 0.42487 0.06459 C 0.43203 0.07732 0.42123 0.05834 0.42774 0.06875 C 0.42878 0.0706 0.43008 0.07246 0.43099 0.07454 C 0.43138 0.0757 0.43177 0.07685 0.43229 0.07801 C 0.43268 0.07871 0.43334 0.07894 0.43373 0.07963 C 0.43542 0.08241 0.43698 0.08542 0.43841 0.08866 C 0.44115 0.09491 0.43815 0.09144 0.44167 0.09445 C 0.44427 0.10394 0.44037 0.08912 0.4431 0.1044 C 0.44336 0.10602 0.44401 0.10718 0.4444 0.10857 C 0.44557 0.11829 0.44401 0.1081 0.44636 0.11528 C 0.44896 0.12315 0.45078 0.13172 0.45378 0.13912 C 0.45625 0.14514 0.45482 0.14491 0.45664 0.14491 L 0.45664 0.14514 " pathEditMode="relative" rAng="0" ptsTypes="AAAAAAAAAAAAAAAAAAAAAAAAAAAAAAAAAAAAAAAAAAAAAAAAAAAAAAAAAAAAAAAAAAAAAAAAAA">
                                      <p:cBhvr>
                                        <p:cTn id="6" dur="675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2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35 0.01805 L 0.02135 0.01805 C 0.03268 0.00995 0.0414 0.00347 0.05559 0.00046 C 0.06497 -0.00139 0.05677 0.00023 0.07434 -0.00185 C 0.0763 -0.00208 0.07825 -0.00232 0.0802 -0.00255 C 0.08099 -0.00347 0.08164 -0.00417 0.08242 -0.00509 C 0.08424 -0.00718 0.08359 -0.00671 0.08606 -0.00903 C 0.08724 -0.01019 0.08841 -0.01111 0.08958 -0.01204 C 0.09023 -0.01134 0.09244 -0.00764 0.09362 -0.00671 C 0.09401 -0.00625 0.09453 -0.00602 0.09492 -0.00579 C 0.11276 0.00694 0.09231 -0.00324 0.13776 0.0044 C 0.15507 0.01852 0.14231 0.00648 0.15781 0.02592 C 0.16015 0.0287 0.16289 0.03055 0.16497 0.0338 C 0.16783 0.03819 0.16992 0.04352 0.17265 0.04815 C 0.17421 0.05092 0.17643 0.05301 0.17799 0.05602 C 0.18216 0.06481 0.1845 0.07616 0.18737 0.08611 C 0.19583 0.11736 0.18541 0.07847 0.19531 0.11389 C 0.20247 0.13935 0.21015 0.16435 0.21679 0.19005 C 0.21757 0.19352 0.22213 0.20903 0.22304 0.2162 C 0.22356 0.22106 0.22395 0.22592 0.22434 0.23055 C 0.22382 0.23727 0.22552 0.25463 0.22252 0.25046 C 0.21875 0.24514 0.22031 0.23356 0.22031 0.225 C 0.22044 0.21157 0.21953 0.19676 0.22304 0.18449 C 0.22877 0.16435 0.2388 0.14907 0.25026 0.14097 C 0.25117 0.14028 0.25234 0.14051 0.25338 0.14005 C 0.26158 0.1625 0.27591 0.19375 0.27786 0.22338 C 0.2789 0.23819 0.27799 0.25347 0.27617 0.26782 C 0.27265 0.29491 0.26679 0.31435 0.25559 0.33287 C 0.25338 0.33657 0.25026 0.33819 0.24752 0.34097 C 0.24609 0.33912 0.24622 0.34005 0.24583 0.3368 C 0.24557 0.33565 0.24531 0.33287 0.24531 0.33287 " pathEditMode="relative" ptsTypes="AAAAAAAAAAAAAAAAAAAAAAAAAAAAAAA">
                                      <p:cBhvr>
                                        <p:cTn id="10" dur="2000" fill="hold"/>
                                        <p:tgtEl>
                                          <p:spTgt spid="13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0" fill="hold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0" fill="hold">
                                          <p:stCondLst>
                                            <p:cond delay="1200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0" fill="hold">
                                          <p:stCondLst>
                                            <p:cond delay="1800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0" fill="hold">
                                          <p:stCondLst>
                                            <p:cond delay="24000"/>
                                          </p:stCondLst>
                                        </p:cTn>
                                        <p:tgtEl>
                                          <p:spTgt spid="13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46 0.06088 L -0.01446 0.06111 C -0.01654 0.07246 -0.01472 0.06551 -0.01849 0.075 C -0.02175 0.0831 -0.02123 0.08426 -0.02526 0.08935 C -0.02565 0.08982 -0.02618 0.08982 -0.02657 0.09005 C -0.02722 0.09144 -0.02761 0.09283 -0.02839 0.09398 C -0.03269 0.10093 -0.02956 0.09352 -0.03282 0.10047 C -0.03373 0.10232 -0.03425 0.1051 -0.03503 0.10672 C -0.03959 0.1169 -0.0349 0.10371 -0.03998 0.11621 C -0.04063 0.11806 -0.04128 0.11991 -0.0418 0.12176 C -0.04362 0.12871 -0.04167 0.12315 -0.04349 0.12894 C -0.04375 0.12986 -0.04401 0.13056 -0.0444 0.13125 C -0.04649 0.13519 -0.04831 0.13935 -0.05065 0.14236 C -0.05131 0.14329 -0.05196 0.14398 -0.05248 0.14491 C -0.0573 0.15255 -0.05365 0.14838 -0.05782 0.15278 C -0.06159 0.16158 -0.0556 0.14815 -0.06498 0.16459 C -0.06784 0.16968 -0.06615 0.1669 -0.07032 0.17269 C -0.07058 0.17338 -0.07084 0.17431 -0.07123 0.175 C -0.07396 0.17963 -0.07214 0.175 -0.07435 0.17963 C -0.07839 0.18843 -0.07526 0.18403 -0.07969 0.18912 C -0.08269 0.19977 -0.07865 0.18727 -0.0819 0.19329 C -0.08256 0.19422 -0.08269 0.19584 -0.08334 0.19722 C -0.08386 0.19838 -0.08451 0.19931 -0.08503 0.20023 C -0.08646 0.20324 -0.0862 0.20371 -0.08776 0.20579 C -0.09037 0.20949 -0.09024 0.20926 -0.09271 0.21135 C -0.09427 0.21574 -0.09284 0.21227 -0.09584 0.2169 C -0.09623 0.21783 -0.09662 0.21875 -0.09714 0.21945 C -0.09987 0.22176 -0.10287 0.22315 -0.1056 0.2257 C -0.11732 0.23635 -0.11003 0.23287 -0.11537 0.23519 C -0.11719 0.24121 -0.11524 0.23565 -0.11849 0.24167 C -0.11888 0.24213 -0.11901 0.24329 -0.1194 0.24398 C -0.1198 0.24468 -0.12032 0.24491 -0.12084 0.2456 C -0.12149 0.24653 -0.12227 0.24769 -0.12305 0.24861 C -0.12318 0.24954 -0.12318 0.25047 -0.12344 0.25116 C -0.12565 0.25648 -0.12552 0.25301 -0.12618 0.25741 C -0.12618 0.25764 -0.12618 0.25787 -0.12618 0.25834 L -0.12787 0.26389 " pathEditMode="relative" rAng="0" ptsTypes="AAAAAAAAAAAAAAAAAAAAAAAAAAAAAAAAAAA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>
            <a:extLst>
              <a:ext uri="{FF2B5EF4-FFF2-40B4-BE49-F238E27FC236}">
                <a16:creationId xmlns:a16="http://schemas.microsoft.com/office/drawing/2014/main" id="{4C2D9A17-330C-612D-7A0B-87A2C9614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33"/>
          <a:stretch>
            <a:fillRect/>
          </a:stretch>
        </p:blipFill>
        <p:spPr bwMode="auto">
          <a:xfrm>
            <a:off x="7191375" y="0"/>
            <a:ext cx="4638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4">
            <a:extLst>
              <a:ext uri="{FF2B5EF4-FFF2-40B4-BE49-F238E27FC236}">
                <a16:creationId xmlns:a16="http://schemas.microsoft.com/office/drawing/2014/main" id="{E4BE2D28-CBC7-28C7-A1BC-AEECD1A3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3" y="5407025"/>
            <a:ext cx="7778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>
            <a:extLst>
              <a:ext uri="{FF2B5EF4-FFF2-40B4-BE49-F238E27FC236}">
                <a16:creationId xmlns:a16="http://schemas.microsoft.com/office/drawing/2014/main" id="{84A4F60C-772E-CF71-3219-87350F60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40600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>
            <a:extLst>
              <a:ext uri="{FF2B5EF4-FFF2-40B4-BE49-F238E27FC236}">
                <a16:creationId xmlns:a16="http://schemas.microsoft.com/office/drawing/2014/main" id="{D71B7F73-4E4C-2FB6-CD19-2D1946E0D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3"/>
          <a:stretch>
            <a:fillRect/>
          </a:stretch>
        </p:blipFill>
        <p:spPr bwMode="auto">
          <a:xfrm>
            <a:off x="5907088" y="1943100"/>
            <a:ext cx="1293812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0">
            <a:extLst>
              <a:ext uri="{FF2B5EF4-FFF2-40B4-BE49-F238E27FC236}">
                <a16:creationId xmlns:a16="http://schemas.microsoft.com/office/drawing/2014/main" id="{F4B703B5-40BE-906E-E924-71BBE060D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49899">
            <a:off x="10075863" y="2471738"/>
            <a:ext cx="854075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3FEEB2-090E-4F72-E09F-AEE6B3DB96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58025" t="7309" r="-3147" b="48732"/>
          <a:stretch/>
        </p:blipFill>
        <p:spPr>
          <a:xfrm rot="21372858" flipH="1">
            <a:off x="1339250" y="5096105"/>
            <a:ext cx="5983165" cy="1983411"/>
          </a:xfrm>
          <a:prstGeom prst="rect">
            <a:avLst/>
          </a:prstGeom>
        </p:spPr>
      </p:pic>
      <p:pic>
        <p:nvPicPr>
          <p:cNvPr id="13321" name="Picture 15">
            <a:extLst>
              <a:ext uri="{FF2B5EF4-FFF2-40B4-BE49-F238E27FC236}">
                <a16:creationId xmlns:a16="http://schemas.microsoft.com/office/drawing/2014/main" id="{666F072D-3920-6FDF-4D6B-497AE70C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897063"/>
            <a:ext cx="884237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7">
            <a:extLst>
              <a:ext uri="{FF2B5EF4-FFF2-40B4-BE49-F238E27FC236}">
                <a16:creationId xmlns:a16="http://schemas.microsoft.com/office/drawing/2014/main" id="{934A5DF1-53D9-A217-446A-4646D83BF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7" b="36504"/>
          <a:stretch>
            <a:fillRect/>
          </a:stretch>
        </p:blipFill>
        <p:spPr bwMode="auto">
          <a:xfrm rot="1505653">
            <a:off x="10964863" y="4789488"/>
            <a:ext cx="8191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8">
            <a:extLst>
              <a:ext uri="{FF2B5EF4-FFF2-40B4-BE49-F238E27FC236}">
                <a16:creationId xmlns:a16="http://schemas.microsoft.com/office/drawing/2014/main" id="{29BD2740-6352-1F23-B218-50F81ECA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2090738"/>
            <a:ext cx="173355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9">
            <a:extLst>
              <a:ext uri="{FF2B5EF4-FFF2-40B4-BE49-F238E27FC236}">
                <a16:creationId xmlns:a16="http://schemas.microsoft.com/office/drawing/2014/main" id="{CD0B074A-542A-1367-6532-8465953F3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t="29880" r="17686" b="25287"/>
          <a:stretch>
            <a:fillRect/>
          </a:stretch>
        </p:blipFill>
        <p:spPr bwMode="auto">
          <a:xfrm rot="-3286679">
            <a:off x="4184650" y="5045075"/>
            <a:ext cx="371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20">
            <a:extLst>
              <a:ext uri="{FF2B5EF4-FFF2-40B4-BE49-F238E27FC236}">
                <a16:creationId xmlns:a16="http://schemas.microsoft.com/office/drawing/2014/main" id="{9540E022-6A06-C2E7-20E3-1559DB869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4754563"/>
            <a:ext cx="3873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21">
            <a:extLst>
              <a:ext uri="{FF2B5EF4-FFF2-40B4-BE49-F238E27FC236}">
                <a16:creationId xmlns:a16="http://schemas.microsoft.com/office/drawing/2014/main" id="{74F24D50-31E4-C350-7979-E9C67185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4794250"/>
            <a:ext cx="3016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7" name="Picture 22">
            <a:extLst>
              <a:ext uri="{FF2B5EF4-FFF2-40B4-BE49-F238E27FC236}">
                <a16:creationId xmlns:a16="http://schemas.microsoft.com/office/drawing/2014/main" id="{0016885E-E5B6-C60C-1810-1FA0931CA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4" t="29724" r="12376" b="27911"/>
          <a:stretch>
            <a:fillRect/>
          </a:stretch>
        </p:blipFill>
        <p:spPr bwMode="auto">
          <a:xfrm>
            <a:off x="2436813" y="5008563"/>
            <a:ext cx="19494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8" name="Picture 23">
            <a:extLst>
              <a:ext uri="{FF2B5EF4-FFF2-40B4-BE49-F238E27FC236}">
                <a16:creationId xmlns:a16="http://schemas.microsoft.com/office/drawing/2014/main" id="{C102E263-8017-9027-2F88-0AB4E9DC4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1" t="11362" r="342" b="20612"/>
          <a:stretch>
            <a:fillRect/>
          </a:stretch>
        </p:blipFill>
        <p:spPr bwMode="auto">
          <a:xfrm rot="-413256">
            <a:off x="1528763" y="4764088"/>
            <a:ext cx="197326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9" name="Picture 25">
            <a:extLst>
              <a:ext uri="{FF2B5EF4-FFF2-40B4-BE49-F238E27FC236}">
                <a16:creationId xmlns:a16="http://schemas.microsoft.com/office/drawing/2014/main" id="{8B5DEDF6-1EC5-9EA6-806D-43580F09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812800"/>
            <a:ext cx="1293812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0" name="Picture 27">
            <a:extLst>
              <a:ext uri="{FF2B5EF4-FFF2-40B4-BE49-F238E27FC236}">
                <a16:creationId xmlns:a16="http://schemas.microsoft.com/office/drawing/2014/main" id="{115354CE-49A1-20FE-8D3D-6E59F98A5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11398" r="2417" b="12608"/>
          <a:stretch>
            <a:fillRect/>
          </a:stretch>
        </p:blipFill>
        <p:spPr bwMode="auto">
          <a:xfrm>
            <a:off x="8788400" y="2890838"/>
            <a:ext cx="720725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131AB6-1451-C87A-879A-C7AC0C1FA2C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2089" r="10688"/>
          <a:stretch/>
        </p:blipFill>
        <p:spPr>
          <a:xfrm>
            <a:off x="46038" y="2154238"/>
            <a:ext cx="1565275" cy="43275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13332" name="Picture 30">
            <a:extLst>
              <a:ext uri="{FF2B5EF4-FFF2-40B4-BE49-F238E27FC236}">
                <a16:creationId xmlns:a16="http://schemas.microsoft.com/office/drawing/2014/main" id="{93909A1E-F92B-DF61-0BB7-4EC9B1131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2081213"/>
            <a:ext cx="17621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3">
            <a:extLst>
              <a:ext uri="{FF2B5EF4-FFF2-40B4-BE49-F238E27FC236}">
                <a16:creationId xmlns:a16="http://schemas.microsoft.com/office/drawing/2014/main" id="{EF98F073-4E59-B11D-C864-65C30DD1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4773613"/>
            <a:ext cx="2232025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Picture 34">
            <a:extLst>
              <a:ext uri="{FF2B5EF4-FFF2-40B4-BE49-F238E27FC236}">
                <a16:creationId xmlns:a16="http://schemas.microsoft.com/office/drawing/2014/main" id="{67A1EFBC-5F81-8919-7154-00A02E1A5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9144" b="41312"/>
          <a:stretch>
            <a:fillRect/>
          </a:stretch>
        </p:blipFill>
        <p:spPr bwMode="auto">
          <a:xfrm rot="-425171">
            <a:off x="-101600" y="5772150"/>
            <a:ext cx="25463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35">
            <a:extLst>
              <a:ext uri="{FF2B5EF4-FFF2-40B4-BE49-F238E27FC236}">
                <a16:creationId xmlns:a16="http://schemas.microsoft.com/office/drawing/2014/main" id="{6B780A4D-581B-DEE5-02D0-DEBA3091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t="29509" r="22322" b="33012"/>
          <a:stretch>
            <a:fillRect/>
          </a:stretch>
        </p:blipFill>
        <p:spPr bwMode="auto">
          <a:xfrm>
            <a:off x="296863" y="-14288"/>
            <a:ext cx="1293812" cy="118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36">
            <a:extLst>
              <a:ext uri="{FF2B5EF4-FFF2-40B4-BE49-F238E27FC236}">
                <a16:creationId xmlns:a16="http://schemas.microsoft.com/office/drawing/2014/main" id="{17761CEE-E23C-90C8-8382-4D5A2CA7F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0" y="5046663"/>
            <a:ext cx="191452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7" name="Picture 39">
            <a:extLst>
              <a:ext uri="{FF2B5EF4-FFF2-40B4-BE49-F238E27FC236}">
                <a16:creationId xmlns:a16="http://schemas.microsoft.com/office/drawing/2014/main" id="{67B118EB-D2BA-EAC2-01B3-069CBEFA3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326" y="6207788"/>
            <a:ext cx="452728" cy="47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8" name="Picture 40">
            <a:extLst>
              <a:ext uri="{FF2B5EF4-FFF2-40B4-BE49-F238E27FC236}">
                <a16:creationId xmlns:a16="http://schemas.microsoft.com/office/drawing/2014/main" id="{A4ADDC4E-C0E8-658F-B9EA-5D46743F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8382">
            <a:off x="11068050" y="5932488"/>
            <a:ext cx="236538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0069D9-534D-B225-3029-88E63DDD0E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70025" y="2058988"/>
            <a:ext cx="1084263" cy="31210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3340" name="Picture 43">
            <a:extLst>
              <a:ext uri="{FF2B5EF4-FFF2-40B4-BE49-F238E27FC236}">
                <a16:creationId xmlns:a16="http://schemas.microsoft.com/office/drawing/2014/main" id="{D4CD6D2F-707A-23B1-B0E2-EE3685DC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475" y="1620838"/>
            <a:ext cx="32766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1" name="Picture 44">
            <a:extLst>
              <a:ext uri="{FF2B5EF4-FFF2-40B4-BE49-F238E27FC236}">
                <a16:creationId xmlns:a16="http://schemas.microsoft.com/office/drawing/2014/main" id="{643FDD3D-2A79-D90D-F4C1-2C6DA7C8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4486275"/>
            <a:ext cx="4857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Picture 46">
            <a:extLst>
              <a:ext uri="{FF2B5EF4-FFF2-40B4-BE49-F238E27FC236}">
                <a16:creationId xmlns:a16="http://schemas.microsoft.com/office/drawing/2014/main" id="{D19C05BE-FCA8-3156-032A-A15E44C9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76" y="5029033"/>
            <a:ext cx="846073" cy="817427"/>
          </a:xfrm>
          <a:prstGeom prst="rect">
            <a:avLst/>
          </a:prstGeom>
          <a:noFill/>
          <a:ln>
            <a:noFill/>
          </a:ln>
          <a:scene3d>
            <a:camera prst="isometricBottom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2C7C53-820E-8251-E975-0DE6F568F2B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02" y="-154945"/>
            <a:ext cx="2385207" cy="3121025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5B5067E-A588-1617-43DF-657DDE3AB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4184">
            <a:off x="3947587" y="5722115"/>
            <a:ext cx="10795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23FBF-D4D0-7D46-B257-B019C544D7E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0000" b="90000" l="10000" r="90000">
                        <a14:backgroundMark x1="28500" y1="45750" x2="24625" y2="54500"/>
                        <a14:backgroundMark x1="24625" y1="54500" x2="22750" y2="6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5" t="29500" r="15103" b="566"/>
          <a:stretch/>
        </p:blipFill>
        <p:spPr>
          <a:xfrm rot="20961007">
            <a:off x="4191527" y="4966951"/>
            <a:ext cx="684700" cy="403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CC9E43-A422-9C3C-C2A4-6BA3F3CCDF1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42539" y="4340608"/>
            <a:ext cx="865054" cy="79145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F69460-D35C-04AC-01EA-B416583F23E1}"/>
              </a:ext>
            </a:extLst>
          </p:cNvPr>
          <p:cNvPicPr>
            <a:picLocks noChangeAspect="1"/>
          </p:cNvPicPr>
          <p:nvPr/>
        </p:nvPicPr>
        <p:blipFill>
          <a:blip r:embed="rId36">
            <a:alphaModFix amt="35000"/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3516" r="95703">
                        <a14:foregroundMark x1="88047" y1="13984" x2="88381" y2="13994"/>
                        <a14:foregroundMark x1="95789" y1="14531" x2="94590" y2="17037"/>
                        <a14:foregroundMark x1="91939" y1="24842" x2="91873" y2="25246"/>
                        <a14:foregroundMark x1="91730" y1="43743" x2="91797" y2="45781"/>
                        <a14:foregroundMark x1="91718" y1="43359" x2="91728" y2="43656"/>
                        <a14:foregroundMark x1="81250" y1="64141" x2="80859" y2="67500"/>
                        <a14:foregroundMark x1="82656" y1="66563" x2="82656" y2="66563"/>
                        <a14:foregroundMark x1="80469" y1="68672" x2="80469" y2="68672"/>
                        <a14:foregroundMark x1="82422" y1="66094" x2="82422" y2="66094"/>
                        <a14:foregroundMark x1="82500" y1="66328" x2="82656" y2="66563"/>
                        <a14:foregroundMark x1="82578" y1="66328" x2="82578" y2="66328"/>
                        <a14:foregroundMark x1="77578" y1="71016" x2="77578" y2="71016"/>
                        <a14:foregroundMark x1="46797" y1="76563" x2="46484" y2="76641"/>
                        <a14:foregroundMark x1="16328" y1="84453" x2="16328" y2="84453"/>
                        <a14:foregroundMark x1="42500" y1="79844" x2="42500" y2="79844"/>
                        <a14:foregroundMark x1="9922" y1="75156" x2="9844" y2="80781"/>
                        <a14:foregroundMark x1="7109" y1="75859" x2="6953" y2="75625"/>
                        <a14:foregroundMark x1="3672" y1="75938" x2="3516" y2="77500"/>
                        <a14:foregroundMark x1="6250" y1="79922" x2="6250" y2="79922"/>
                        <a14:foregroundMark x1="6250" y1="79922" x2="6250" y2="79922"/>
                        <a14:foregroundMark x1="29609" y1="50781" x2="29609" y2="50781"/>
                        <a14:foregroundMark x1="26250" y1="48984" x2="26250" y2="48984"/>
                        <a14:foregroundMark x1="23047" y1="44609" x2="23047" y2="44609"/>
                        <a14:foregroundMark x1="94670" y1="14531" x2="95703" y2="15625"/>
                        <a14:foregroundMark x1="92109" y1="20234" x2="92578" y2="20703"/>
                        <a14:foregroundMark x1="91172" y1="48359" x2="90859" y2="48203"/>
                        <a14:foregroundMark x1="90313" y1="48047" x2="90859" y2="48672"/>
                        <a14:foregroundMark x1="90078" y1="47656" x2="91016" y2="50078"/>
                        <a14:foregroundMark x1="90313" y1="50000" x2="90313" y2="50781"/>
                        <a14:foregroundMark x1="89844" y1="51016" x2="89688" y2="54063"/>
                        <a14:foregroundMark x1="89766" y1="54297" x2="90000" y2="54453"/>
                        <a14:backgroundMark x1="89884" y1="54568" x2="89766" y2="56250"/>
                        <a14:backgroundMark x1="90147" y1="50781" x2="90130" y2="51031"/>
                        <a14:backgroundMark x1="88438" y1="13906" x2="94453" y2="14063"/>
                        <a14:backgroundMark x1="91484" y1="25625" x2="92109" y2="30312"/>
                        <a14:backgroundMark x1="91797" y1="25078" x2="91250" y2="24688"/>
                        <a14:backgroundMark x1="91328" y1="30625" x2="91953" y2="42734"/>
                        <a14:backgroundMark x1="91172" y1="30156" x2="91094" y2="30859"/>
                        <a14:backgroundMark x1="92031" y1="24922" x2="94516" y2="18910"/>
                        <a14:backgroundMark x1="93532" y1="19117" x2="93281" y2="19063"/>
                        <a14:backgroundMark x1="92578" y1="21172" x2="91953" y2="24844"/>
                        <a14:backgroundMark x1="94219" y1="18203" x2="94922" y2="18672"/>
                        <a14:backgroundMark x1="94219" y1="18203" x2="94766" y2="18906"/>
                        <a14:backgroundMark x1="94688" y1="17031" x2="94766" y2="18438"/>
                        <a14:backgroundMark x1="91484" y1="42969" x2="91484" y2="42891"/>
                        <a14:backgroundMark x1="91641" y1="43125" x2="91797" y2="42656"/>
                        <a14:backgroundMark x1="91641" y1="42500" x2="91641" y2="43359"/>
                        <a14:backgroundMark x1="91484" y1="45859" x2="91359" y2="47294"/>
                        <a14:backgroundMark x1="91875" y1="46016" x2="91406" y2="45859"/>
                        <a14:backgroundMark x1="91719" y1="45938" x2="91719" y2="45938"/>
                        <a14:backgroundMark x1="91719" y1="45938" x2="91719" y2="45938"/>
                        <a14:backgroundMark x1="91719" y1="45859" x2="91719" y2="45859"/>
                        <a14:backgroundMark x1="91719" y1="45859" x2="91953" y2="46172"/>
                        <a14:backgroundMark x1="91953" y1="45859" x2="91953" y2="45859"/>
                        <a14:backgroundMark x1="92031" y1="25156" x2="92031" y2="25156"/>
                        <a14:backgroundMark x1="91797" y1="25156" x2="91797" y2="25156"/>
                        <a14:backgroundMark x1="91797" y1="25313" x2="91797" y2="25313"/>
                        <a14:backgroundMark x1="95156" y1="13984" x2="95156" y2="13984"/>
                        <a14:backgroundMark x1="95078" y1="14297" x2="95078" y2="14297"/>
                        <a14:backgroundMark x1="95000" y1="14297" x2="95000" y2="14297"/>
                        <a14:backgroundMark x1="94531" y1="14531" x2="94531" y2="14531"/>
                        <a14:backgroundMark x1="94531" y1="14297" x2="94531" y2="14297"/>
                        <a14:backgroundMark x1="94453" y1="14688" x2="94453" y2="14688"/>
                        <a14:backgroundMark x1="94453" y1="14375" x2="94453" y2="14375"/>
                        <a14:backgroundMark x1="94297" y1="14531" x2="94297" y2="14531"/>
                        <a14:backgroundMark x1="95234" y1="14375" x2="95234" y2="14375"/>
                        <a14:backgroundMark x1="94922" y1="14219" x2="94922" y2="14219"/>
                        <a14:backgroundMark x1="95391" y1="14297" x2="95391" y2="14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8" y="31016"/>
            <a:ext cx="1213823" cy="1213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3D2F36-0956-8804-15F6-15ED257F6402}"/>
              </a:ext>
            </a:extLst>
          </p:cNvPr>
          <p:cNvPicPr>
            <a:picLocks noChangeAspect="1"/>
          </p:cNvPicPr>
          <p:nvPr/>
        </p:nvPicPr>
        <p:blipFill>
          <a:blip r:embed="rId38">
            <a:alphaModFix amt="35000"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10000" b="90000" l="3281" r="95703">
                        <a14:foregroundMark x1="67891" y1="46953" x2="49453" y2="56172"/>
                        <a14:foregroundMark x1="29766" y1="51094" x2="29766" y2="51094"/>
                        <a14:foregroundMark x1="26328" y1="48750" x2="26328" y2="48750"/>
                        <a14:foregroundMark x1="23047" y1="44375" x2="23047" y2="44375"/>
                        <a14:foregroundMark x1="9922" y1="75234" x2="3047" y2="76484"/>
                        <a14:foregroundMark x1="3047" y1="76484" x2="9375" y2="80000"/>
                        <a14:foregroundMark x1="9375" y1="80000" x2="9766" y2="80547"/>
                        <a14:foregroundMark x1="6719" y1="75469" x2="6563" y2="78672"/>
                        <a14:foregroundMark x1="3359" y1="75781" x2="3516" y2="77500"/>
                        <a14:foregroundMark x1="6406" y1="79688" x2="6406" y2="79688"/>
                        <a14:foregroundMark x1="16328" y1="84375" x2="16328" y2="84375"/>
                        <a14:foregroundMark x1="27422" y1="86484" x2="27422" y2="86484"/>
                        <a14:foregroundMark x1="42344" y1="79844" x2="42344" y2="79844"/>
                        <a14:foregroundMark x1="77813" y1="70859" x2="77813" y2="70859"/>
                        <a14:foregroundMark x1="80469" y1="68750" x2="80469" y2="68750"/>
                        <a14:foregroundMark x1="82656" y1="66563" x2="82656" y2="66563"/>
                        <a14:foregroundMark x1="89922" y1="50078" x2="89766" y2="54063"/>
                        <a14:foregroundMark x1="93047" y1="15234" x2="95703" y2="15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33" y="890274"/>
            <a:ext cx="1157713" cy="1157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09E95-9A9F-1AAE-1FA1-3061D8131C37}"/>
              </a:ext>
            </a:extLst>
          </p:cNvPr>
          <p:cNvPicPr>
            <a:picLocks noChangeAspect="1"/>
          </p:cNvPicPr>
          <p:nvPr/>
        </p:nvPicPr>
        <p:blipFill>
          <a:blip r:embed="rId40">
            <a:alphaModFix amt="50000"/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10000" b="90000" l="4375" r="95703">
                        <a14:foregroundMark x1="7891" y1="15156" x2="8438" y2="21484"/>
                        <a14:foregroundMark x1="4609" y1="14844" x2="4531" y2="20469"/>
                        <a14:foregroundMark x1="90156" y1="33516" x2="92500" y2="35859"/>
                        <a14:foregroundMark x1="95703" y1="34453" x2="95703" y2="37656"/>
                        <a14:foregroundMark x1="70781" y1="83203" x2="70781" y2="8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68884" y="2805182"/>
            <a:ext cx="759756" cy="759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127AC-1B65-31A1-CF62-99D5E96E3C0E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alphaModFix amt="50000"/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7969" b="79375" l="1944" r="99306">
                        <a14:foregroundMark x1="972" y1="7109" x2="67507" y2="17122"/>
                        <a14:foregroundMark x1="97290" y1="21296" x2="99722" y2="21094"/>
                        <a14:foregroundMark x1="10139" y1="13594" x2="43750" y2="17891"/>
                        <a14:foregroundMark x1="9583" y1="18672" x2="26389" y2="33906"/>
                        <a14:foregroundMark x1="30139" y1="28047" x2="36806" y2="24375"/>
                        <a14:foregroundMark x1="5556" y1="15937" x2="12917" y2="78672"/>
                        <a14:foregroundMark x1="12917" y1="78672" x2="79722" y2="71953"/>
                        <a14:foregroundMark x1="79722" y1="71953" x2="94167" y2="52734"/>
                        <a14:foregroundMark x1="94167" y1="52734" x2="83333" y2="30703"/>
                        <a14:foregroundMark x1="6667" y1="50938" x2="4306" y2="69922"/>
                        <a14:foregroundMark x1="4306" y1="69922" x2="39583" y2="77266"/>
                        <a14:foregroundMark x1="39583" y1="77266" x2="72639" y2="76094"/>
                        <a14:foregroundMark x1="72639" y1="76094" x2="91528" y2="67734"/>
                        <a14:foregroundMark x1="91528" y1="67734" x2="88333" y2="58750"/>
                        <a14:foregroundMark x1="63472" y1="79297" x2="46528" y2="79063"/>
                        <a14:foregroundMark x1="34167" y1="78516" x2="8333" y2="77500"/>
                        <a14:foregroundMark x1="8333" y1="77500" x2="7222" y2="70156"/>
                        <a14:foregroundMark x1="5833" y1="56328" x2="5000" y2="57188"/>
                        <a14:foregroundMark x1="16667" y1="64297" x2="26667" y2="68516"/>
                        <a14:foregroundMark x1="18333" y1="38594" x2="28611" y2="39453"/>
                        <a14:foregroundMark x1="39444" y1="26641" x2="53056" y2="27266"/>
                        <a14:foregroundMark x1="64861" y1="77891" x2="94167" y2="78281"/>
                        <a14:foregroundMark x1="4028" y1="60938" x2="5556" y2="76328"/>
                        <a14:foregroundMark x1="5556" y1="76328" x2="15139" y2="79453"/>
                        <a14:foregroundMark x1="7917" y1="8516" x2="1944" y2="75313"/>
                        <a14:foregroundMark x1="75139" y1="72656" x2="97222" y2="47734"/>
                        <a14:foregroundMark x1="97222" y1="47734" x2="94028" y2="46172"/>
                        <a14:foregroundMark x1="65139" y1="78750" x2="89722" y2="73984"/>
                        <a14:foregroundMark x1="89722" y1="73984" x2="94583" y2="75859"/>
                        <a14:backgroundMark x1="49028" y1="7813" x2="84306" y2="12188"/>
                        <a14:backgroundMark x1="54861" y1="9297" x2="84861" y2="14375"/>
                        <a14:backgroundMark x1="84861" y1="14375" x2="68889" y2="16094"/>
                        <a14:backgroundMark x1="68889" y1="16094" x2="98611" y2="2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" t="-20084" r="-511" b="20084"/>
          <a:stretch/>
        </p:blipFill>
        <p:spPr>
          <a:xfrm rot="4386950">
            <a:off x="5643015" y="3959295"/>
            <a:ext cx="1871597" cy="3872565"/>
          </a:xfrm>
          <a:prstGeom prst="rect">
            <a:avLst/>
          </a:prstGeom>
        </p:spPr>
      </p:pic>
      <p:pic>
        <p:nvPicPr>
          <p:cNvPr id="14" name="Picture 43">
            <a:extLst>
              <a:ext uri="{FF2B5EF4-FFF2-40B4-BE49-F238E27FC236}">
                <a16:creationId xmlns:a16="http://schemas.microsoft.com/office/drawing/2014/main" id="{6FF3CD0D-F9DC-0C1A-E275-D4384C9E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34" y="1194593"/>
            <a:ext cx="32766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13DFB2-0665-DA94-7704-09024AA1681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9627" b="96660" l="8222" r="93308">
                        <a14:foregroundMark x1="21224" y1="54813" x2="22945" y2="64637"/>
                        <a14:foregroundMark x1="17017" y1="78193" x2="17017" y2="87819"/>
                        <a14:foregroundMark x1="11472" y1="74656" x2="8222" y2="66798"/>
                        <a14:foregroundMark x1="9943" y1="47151" x2="9369" y2="53045"/>
                        <a14:foregroundMark x1="10899" y1="78193" x2="14723" y2="92731"/>
                        <a14:foregroundMark x1="80497" y1="60118" x2="80497" y2="60118"/>
                        <a14:foregroundMark x1="80115" y1="58546" x2="82409" y2="59136"/>
                        <a14:foregroundMark x1="78776" y1="58939" x2="83556" y2="59725"/>
                        <a14:foregroundMark x1="77055" y1="58350" x2="77438" y2="58546"/>
                        <a14:foregroundMark x1="76673" y1="59332" x2="78203" y2="69941"/>
                        <a14:foregroundMark x1="85277" y1="52063" x2="88910" y2="64440"/>
                        <a14:foregroundMark x1="91587" y1="51081" x2="93308" y2="70727"/>
                        <a14:foregroundMark x1="86998" y1="87623" x2="85086" y2="90766"/>
                        <a14:foregroundMark x1="82600" y1="85462" x2="81453" y2="90373"/>
                        <a14:foregroundMark x1="80497" y1="80943" x2="81071" y2="90373"/>
                        <a14:foregroundMark x1="79159" y1="85462" x2="79159" y2="91159"/>
                        <a14:foregroundMark x1="77629" y1="92731" x2="82792" y2="92141"/>
                        <a14:foregroundMark x1="78203" y1="93517" x2="86042" y2="89980"/>
                        <a14:foregroundMark x1="86998" y1="90373" x2="85660" y2="93124"/>
                        <a14:foregroundMark x1="76864" y1="91552" x2="77629" y2="966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1358" y="4141185"/>
            <a:ext cx="968785" cy="9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9AB5ABEB-A565-84EA-A92E-8B30D959A577}"/>
              </a:ext>
            </a:extLst>
          </p:cNvPr>
          <p:cNvSpPr/>
          <p:nvPr/>
        </p:nvSpPr>
        <p:spPr>
          <a:xfrm>
            <a:off x="1317171" y="1643743"/>
            <a:ext cx="8436429" cy="3570514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8DF11-00D7-6CBA-A14C-EF43B5434319}"/>
              </a:ext>
            </a:extLst>
          </p:cNvPr>
          <p:cNvSpPr txBox="1"/>
          <p:nvPr/>
        </p:nvSpPr>
        <p:spPr>
          <a:xfrm>
            <a:off x="3189515" y="2367171"/>
            <a:ext cx="63681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SUB GROUP</a:t>
            </a:r>
          </a:p>
          <a:p>
            <a:r>
              <a:rPr lang="en-US" sz="6600" dirty="0">
                <a:solidFill>
                  <a:schemeClr val="tx2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COLLAGES</a:t>
            </a:r>
            <a:endParaRPr lang="en-IN" sz="6600" dirty="0">
              <a:solidFill>
                <a:schemeClr val="tx2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3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>
            <a:extLst>
              <a:ext uri="{FF2B5EF4-FFF2-40B4-BE49-F238E27FC236}">
                <a16:creationId xmlns:a16="http://schemas.microsoft.com/office/drawing/2014/main" id="{4C2D9A17-330C-612D-7A0B-87A2C9614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33"/>
          <a:stretch>
            <a:fillRect/>
          </a:stretch>
        </p:blipFill>
        <p:spPr bwMode="auto">
          <a:xfrm>
            <a:off x="7191375" y="0"/>
            <a:ext cx="4638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4">
            <a:extLst>
              <a:ext uri="{FF2B5EF4-FFF2-40B4-BE49-F238E27FC236}">
                <a16:creationId xmlns:a16="http://schemas.microsoft.com/office/drawing/2014/main" id="{E4BE2D28-CBC7-28C7-A1BC-AEECD1A3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3" y="5407025"/>
            <a:ext cx="7778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>
            <a:extLst>
              <a:ext uri="{FF2B5EF4-FFF2-40B4-BE49-F238E27FC236}">
                <a16:creationId xmlns:a16="http://schemas.microsoft.com/office/drawing/2014/main" id="{84A4F60C-772E-CF71-3219-87350F602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40600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>
            <a:extLst>
              <a:ext uri="{FF2B5EF4-FFF2-40B4-BE49-F238E27FC236}">
                <a16:creationId xmlns:a16="http://schemas.microsoft.com/office/drawing/2014/main" id="{D71B7F73-4E4C-2FB6-CD19-2D1946E0D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3"/>
          <a:stretch>
            <a:fillRect/>
          </a:stretch>
        </p:blipFill>
        <p:spPr bwMode="auto">
          <a:xfrm>
            <a:off x="5907088" y="1943100"/>
            <a:ext cx="1293812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10">
            <a:extLst>
              <a:ext uri="{FF2B5EF4-FFF2-40B4-BE49-F238E27FC236}">
                <a16:creationId xmlns:a16="http://schemas.microsoft.com/office/drawing/2014/main" id="{F4B703B5-40BE-906E-E924-71BBE060D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49899">
            <a:off x="10075863" y="2471738"/>
            <a:ext cx="854075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3FEEB2-090E-4F72-E09F-AEE6B3DB96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58025" t="7309" r="-3147" b="48732"/>
          <a:stretch/>
        </p:blipFill>
        <p:spPr>
          <a:xfrm rot="21372858" flipH="1">
            <a:off x="1339250" y="5096105"/>
            <a:ext cx="5983165" cy="1983411"/>
          </a:xfrm>
          <a:prstGeom prst="rect">
            <a:avLst/>
          </a:prstGeom>
        </p:spPr>
      </p:pic>
      <p:pic>
        <p:nvPicPr>
          <p:cNvPr id="13321" name="Picture 15">
            <a:extLst>
              <a:ext uri="{FF2B5EF4-FFF2-40B4-BE49-F238E27FC236}">
                <a16:creationId xmlns:a16="http://schemas.microsoft.com/office/drawing/2014/main" id="{666F072D-3920-6FDF-4D6B-497AE70C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897063"/>
            <a:ext cx="884237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7">
            <a:extLst>
              <a:ext uri="{FF2B5EF4-FFF2-40B4-BE49-F238E27FC236}">
                <a16:creationId xmlns:a16="http://schemas.microsoft.com/office/drawing/2014/main" id="{934A5DF1-53D9-A217-446A-4646D83BF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7" b="36504"/>
          <a:stretch>
            <a:fillRect/>
          </a:stretch>
        </p:blipFill>
        <p:spPr bwMode="auto">
          <a:xfrm rot="1505653">
            <a:off x="10964863" y="4789488"/>
            <a:ext cx="8191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8">
            <a:extLst>
              <a:ext uri="{FF2B5EF4-FFF2-40B4-BE49-F238E27FC236}">
                <a16:creationId xmlns:a16="http://schemas.microsoft.com/office/drawing/2014/main" id="{29BD2740-6352-1F23-B218-50F81ECA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2090738"/>
            <a:ext cx="173355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9">
            <a:extLst>
              <a:ext uri="{FF2B5EF4-FFF2-40B4-BE49-F238E27FC236}">
                <a16:creationId xmlns:a16="http://schemas.microsoft.com/office/drawing/2014/main" id="{CD0B074A-542A-1367-6532-8465953F3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t="29880" r="17686" b="25287"/>
          <a:stretch>
            <a:fillRect/>
          </a:stretch>
        </p:blipFill>
        <p:spPr bwMode="auto">
          <a:xfrm rot="-3286679">
            <a:off x="4184650" y="5045075"/>
            <a:ext cx="371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20">
            <a:extLst>
              <a:ext uri="{FF2B5EF4-FFF2-40B4-BE49-F238E27FC236}">
                <a16:creationId xmlns:a16="http://schemas.microsoft.com/office/drawing/2014/main" id="{9540E022-6A06-C2E7-20E3-1559DB869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4754563"/>
            <a:ext cx="3873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21">
            <a:extLst>
              <a:ext uri="{FF2B5EF4-FFF2-40B4-BE49-F238E27FC236}">
                <a16:creationId xmlns:a16="http://schemas.microsoft.com/office/drawing/2014/main" id="{74F24D50-31E4-C350-7979-E9C67185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4794250"/>
            <a:ext cx="3016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7" name="Picture 22">
            <a:extLst>
              <a:ext uri="{FF2B5EF4-FFF2-40B4-BE49-F238E27FC236}">
                <a16:creationId xmlns:a16="http://schemas.microsoft.com/office/drawing/2014/main" id="{0016885E-E5B6-C60C-1810-1FA0931CA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4" t="29724" r="12376" b="27911"/>
          <a:stretch>
            <a:fillRect/>
          </a:stretch>
        </p:blipFill>
        <p:spPr bwMode="auto">
          <a:xfrm>
            <a:off x="2436813" y="5008563"/>
            <a:ext cx="19494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8" name="Picture 23">
            <a:extLst>
              <a:ext uri="{FF2B5EF4-FFF2-40B4-BE49-F238E27FC236}">
                <a16:creationId xmlns:a16="http://schemas.microsoft.com/office/drawing/2014/main" id="{C102E263-8017-9027-2F88-0AB4E9DC4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1" t="11362" r="342" b="20612"/>
          <a:stretch>
            <a:fillRect/>
          </a:stretch>
        </p:blipFill>
        <p:spPr bwMode="auto">
          <a:xfrm rot="-413256">
            <a:off x="1528763" y="4764088"/>
            <a:ext cx="197326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131AB6-1451-C87A-879A-C7AC0C1FA2C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2089" r="10688"/>
          <a:stretch/>
        </p:blipFill>
        <p:spPr>
          <a:xfrm>
            <a:off x="46038" y="2154238"/>
            <a:ext cx="1565275" cy="43275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13332" name="Picture 30">
            <a:extLst>
              <a:ext uri="{FF2B5EF4-FFF2-40B4-BE49-F238E27FC236}">
                <a16:creationId xmlns:a16="http://schemas.microsoft.com/office/drawing/2014/main" id="{93909A1E-F92B-DF61-0BB7-4EC9B1131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2081213"/>
            <a:ext cx="17621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33">
            <a:extLst>
              <a:ext uri="{FF2B5EF4-FFF2-40B4-BE49-F238E27FC236}">
                <a16:creationId xmlns:a16="http://schemas.microsoft.com/office/drawing/2014/main" id="{EF98F073-4E59-B11D-C864-65C30DD1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4773613"/>
            <a:ext cx="2232025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Picture 34">
            <a:extLst>
              <a:ext uri="{FF2B5EF4-FFF2-40B4-BE49-F238E27FC236}">
                <a16:creationId xmlns:a16="http://schemas.microsoft.com/office/drawing/2014/main" id="{67A1EFBC-5F81-8919-7154-00A02E1A5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t="19144" b="41312"/>
          <a:stretch>
            <a:fillRect/>
          </a:stretch>
        </p:blipFill>
        <p:spPr bwMode="auto">
          <a:xfrm rot="-425171">
            <a:off x="-101600" y="5772150"/>
            <a:ext cx="25463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36">
            <a:extLst>
              <a:ext uri="{FF2B5EF4-FFF2-40B4-BE49-F238E27FC236}">
                <a16:creationId xmlns:a16="http://schemas.microsoft.com/office/drawing/2014/main" id="{17761CEE-E23C-90C8-8382-4D5A2CA7F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0" y="5046663"/>
            <a:ext cx="191452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7" name="Picture 39">
            <a:extLst>
              <a:ext uri="{FF2B5EF4-FFF2-40B4-BE49-F238E27FC236}">
                <a16:creationId xmlns:a16="http://schemas.microsoft.com/office/drawing/2014/main" id="{67B118EB-D2BA-EAC2-01B3-069CBEFA3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326" y="6207788"/>
            <a:ext cx="452728" cy="47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8" name="Picture 40">
            <a:extLst>
              <a:ext uri="{FF2B5EF4-FFF2-40B4-BE49-F238E27FC236}">
                <a16:creationId xmlns:a16="http://schemas.microsoft.com/office/drawing/2014/main" id="{A4ADDC4E-C0E8-658F-B9EA-5D46743F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8382">
            <a:off x="11068050" y="5932488"/>
            <a:ext cx="236538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0069D9-534D-B225-3029-88E63DDD0EF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70025" y="2058988"/>
            <a:ext cx="1084263" cy="31210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3340" name="Picture 43">
            <a:extLst>
              <a:ext uri="{FF2B5EF4-FFF2-40B4-BE49-F238E27FC236}">
                <a16:creationId xmlns:a16="http://schemas.microsoft.com/office/drawing/2014/main" id="{D4CD6D2F-707A-23B1-B0E2-EE3685DC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475" y="1620838"/>
            <a:ext cx="32766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1" name="Picture 44">
            <a:extLst>
              <a:ext uri="{FF2B5EF4-FFF2-40B4-BE49-F238E27FC236}">
                <a16:creationId xmlns:a16="http://schemas.microsoft.com/office/drawing/2014/main" id="{643FDD3D-2A79-D90D-F4C1-2C6DA7C8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4486275"/>
            <a:ext cx="4857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2C7C53-820E-8251-E975-0DE6F568F2B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02" y="-154945"/>
            <a:ext cx="2385207" cy="3121025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5B5067E-A588-1617-43DF-657DDE3AB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4184">
            <a:off x="3947587" y="5722115"/>
            <a:ext cx="10795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623FBF-D4D0-7D46-B257-B019C544D7E8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backgroundMark x1="28500" y1="45750" x2="24625" y2="54500"/>
                        <a14:backgroundMark x1="24625" y1="54500" x2="22750" y2="6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5" t="29500" r="15103" b="566"/>
          <a:stretch/>
        </p:blipFill>
        <p:spPr>
          <a:xfrm rot="20961007">
            <a:off x="4191527" y="4966951"/>
            <a:ext cx="684700" cy="403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CC9E43-A422-9C3C-C2A4-6BA3F3CCDF1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42539" y="4340608"/>
            <a:ext cx="865054" cy="79145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4" name="Picture 43">
            <a:extLst>
              <a:ext uri="{FF2B5EF4-FFF2-40B4-BE49-F238E27FC236}">
                <a16:creationId xmlns:a16="http://schemas.microsoft.com/office/drawing/2014/main" id="{6D721656-AC31-13B6-74AD-BF096918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03" y="1325125"/>
            <a:ext cx="3276600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98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8603D5-E5B3-5B9A-6811-E7915FCC1F15}"/>
              </a:ext>
            </a:extLst>
          </p:cNvPr>
          <p:cNvSpPr txBox="1"/>
          <p:nvPr/>
        </p:nvSpPr>
        <p:spPr>
          <a:xfrm>
            <a:off x="991714" y="132099"/>
            <a:ext cx="369047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latin typeface="Algerian" panose="04020705040A02060702" pitchFamily="82" charset="0"/>
              </a:rPr>
              <a:t>SUB GROUP-2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2029A-4490-5EE6-57E0-0F00AC347330}"/>
              </a:ext>
            </a:extLst>
          </p:cNvPr>
          <p:cNvSpPr txBox="1"/>
          <p:nvPr/>
        </p:nvSpPr>
        <p:spPr>
          <a:xfrm>
            <a:off x="7324165" y="82496"/>
            <a:ext cx="394447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latin typeface="Algerian" panose="04020705040A02060702" pitchFamily="82" charset="0"/>
              </a:rPr>
              <a:t>SUB GROUP-3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74A235-4563-63EF-B0EC-E42EE0D837A2}"/>
              </a:ext>
            </a:extLst>
          </p:cNvPr>
          <p:cNvCxnSpPr/>
          <p:nvPr/>
        </p:nvCxnSpPr>
        <p:spPr>
          <a:xfrm>
            <a:off x="5845629" y="82496"/>
            <a:ext cx="0" cy="6726518"/>
          </a:xfrm>
          <a:prstGeom prst="line">
            <a:avLst/>
          </a:prstGeom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51ED3DF-9EC9-3EC9-33B1-BF302BD05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78" b="90000" l="1250" r="93984">
                        <a14:foregroundMark x1="39844" y1="49688" x2="39141" y2="46875"/>
                        <a14:foregroundMark x1="39141" y1="46875" x2="39141" y2="46875"/>
                        <a14:foregroundMark x1="33828" y1="40625" x2="11875" y2="16094"/>
                        <a14:foregroundMark x1="88672" y1="33359" x2="93984" y2="33984"/>
                        <a14:foregroundMark x1="5859" y1="14609" x2="3672" y2="1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" t="11398" r="2090" b="12609"/>
          <a:stretch/>
        </p:blipFill>
        <p:spPr>
          <a:xfrm rot="19605675" flipH="1">
            <a:off x="9941023" y="5009334"/>
            <a:ext cx="1781471" cy="141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39A12-4D7E-3F3D-4588-63941A6B8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391" r="94844">
                        <a14:foregroundMark x1="93594" y1="15234" x2="87969" y2="15469"/>
                        <a14:foregroundMark x1="91016" y1="25156" x2="91016" y2="30312"/>
                        <a14:foregroundMark x1="91016" y1="35469" x2="91016" y2="43672"/>
                        <a14:foregroundMark x1="91250" y1="45391" x2="91406" y2="50078"/>
                        <a14:foregroundMark x1="91406" y1="50313" x2="91406" y2="50313"/>
                        <a14:foregroundMark x1="14844" y1="74375" x2="5391" y2="73984"/>
                        <a14:foregroundMark x1="7578" y1="77813" x2="7578" y2="77813"/>
                        <a14:backgroundMark x1="8203" y1="73750" x2="4375" y2="76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654" y="1170528"/>
            <a:ext cx="2544316" cy="2544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786CE-DFAD-63D3-6598-6051E7148A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197" t="29509" r="22322" b="33013"/>
          <a:stretch/>
        </p:blipFill>
        <p:spPr>
          <a:xfrm>
            <a:off x="1686577" y="3552477"/>
            <a:ext cx="2794786" cy="2564367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4998A37-905D-2E8B-76D5-779ED9C8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76" y="1378021"/>
            <a:ext cx="4975225" cy="433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7">
            <a:extLst>
              <a:ext uri="{FF2B5EF4-FFF2-40B4-BE49-F238E27FC236}">
                <a16:creationId xmlns:a16="http://schemas.microsoft.com/office/drawing/2014/main" id="{67A49A71-1531-D96D-6CD6-B73688EF8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16727" y="2112477"/>
            <a:ext cx="670205" cy="86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30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059778-0AE1-9690-EC44-35F1C0A7D260}"/>
              </a:ext>
            </a:extLst>
          </p:cNvPr>
          <p:cNvSpPr txBox="1"/>
          <p:nvPr/>
        </p:nvSpPr>
        <p:spPr>
          <a:xfrm>
            <a:off x="2967177" y="1735435"/>
            <a:ext cx="75978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7030A0"/>
                </a:solidFill>
                <a:latin typeface="Arial Black" panose="020B0A04020102020204" pitchFamily="34" charset="0"/>
              </a:rPr>
              <a:t>  INDIVIDUAL</a:t>
            </a:r>
          </a:p>
          <a:p>
            <a:r>
              <a:rPr lang="en-US" sz="5400" b="1" dirty="0">
                <a:solidFill>
                  <a:srgbClr val="7030A0"/>
                </a:solidFill>
                <a:latin typeface="Arial Black" panose="020B0A04020102020204" pitchFamily="34" charset="0"/>
              </a:rPr>
              <a:t>       DATA      </a:t>
            </a:r>
          </a:p>
          <a:p>
            <a:r>
              <a:rPr lang="en-US" sz="5400" b="1" dirty="0">
                <a:solidFill>
                  <a:srgbClr val="7030A0"/>
                </a:solidFill>
                <a:latin typeface="Arial Black" panose="020B0A04020102020204" pitchFamily="34" charset="0"/>
              </a:rPr>
              <a:t>COLLECTIONS</a:t>
            </a:r>
            <a:endParaRPr lang="en-IN" sz="54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706B2F-D9A6-65E2-8AEC-1DA9408516B9}"/>
              </a:ext>
            </a:extLst>
          </p:cNvPr>
          <p:cNvSpPr/>
          <p:nvPr/>
        </p:nvSpPr>
        <p:spPr>
          <a:xfrm rot="11675415">
            <a:off x="-217768" y="1056123"/>
            <a:ext cx="10363708" cy="4653746"/>
          </a:xfrm>
          <a:prstGeom prst="ellipse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14951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Dappled</Template>
  <TotalTime>338</TotalTime>
  <Words>115</Words>
  <Application>Microsoft Office PowerPoint</Application>
  <PresentationFormat>Widescreen</PresentationFormat>
  <Paragraphs>59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Algerian</vt:lpstr>
      <vt:lpstr>Arial</vt:lpstr>
      <vt:lpstr>Arial Black</vt:lpstr>
      <vt:lpstr>Avenir Next LT Pro</vt:lpstr>
      <vt:lpstr>AvenirNext LT Pro Medium</vt:lpstr>
      <vt:lpstr>Calibri</vt:lpstr>
      <vt:lpstr>Comic Sans MS</vt:lpstr>
      <vt:lpstr>ROG Fonts</vt:lpstr>
      <vt:lpstr>Sabon Next LT</vt:lpstr>
      <vt:lpstr>Tahoma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EC23B1024     BOINA DESHIK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sathvikamadhamshetty2@outlook.com</dc:creator>
  <cp:lastModifiedBy>sathvikamadhamshetty2@outlook.com</cp:lastModifiedBy>
  <cp:revision>3</cp:revision>
  <dcterms:created xsi:type="dcterms:W3CDTF">2024-01-22T04:01:02Z</dcterms:created>
  <dcterms:modified xsi:type="dcterms:W3CDTF">2024-02-01T07:49:45Z</dcterms:modified>
</cp:coreProperties>
</file>